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8229600" cx="14630400"/>
  <p:notesSz cx="6858000" cy="9144000"/>
  <p:embeddedFontLst>
    <p:embeddedFont>
      <p:font typeface="IBM Plex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21">
          <p15:clr>
            <a:srgbClr val="547EBF"/>
          </p15:clr>
        </p15:guide>
        <p15:guide id="2" pos="5645">
          <p15:clr>
            <a:srgbClr val="547EBF"/>
          </p15:clr>
        </p15:guide>
        <p15:guide id="3" pos="6912">
          <p15:clr>
            <a:srgbClr val="547EBF"/>
          </p15:clr>
        </p15:guide>
        <p15:guide id="4" pos="2390">
          <p15:clr>
            <a:srgbClr val="547EBF"/>
          </p15:clr>
        </p15:guide>
        <p15:guide id="5" orient="horz" pos="1094">
          <p15:clr>
            <a:srgbClr val="547EBF"/>
          </p15:clr>
        </p15:guide>
        <p15:guide id="6" orient="horz" pos="3888">
          <p15:clr>
            <a:srgbClr val="547EBF"/>
          </p15:clr>
        </p15:guide>
        <p15:guide id="7">
          <p15:clr>
            <a:srgbClr val="547EBF"/>
          </p15:clr>
        </p15:guide>
        <p15:guide id="8" pos="9216">
          <p15:clr>
            <a:srgbClr val="547EBF"/>
          </p15:clr>
        </p15:guide>
        <p15:guide id="9" orient="horz" pos="230">
          <p15:clr>
            <a:srgbClr val="547EBF"/>
          </p15:clr>
        </p15:guide>
        <p15:guide id="10" pos="662">
          <p15:clr>
            <a:srgbClr val="A4A3A4"/>
          </p15:clr>
        </p15:guide>
        <p15:guide id="11" pos="8957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jVuLrx7tp/gC/DcjLdf+5BMrpa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21" orient="horz"/>
        <p:guide pos="5645"/>
        <p:guide pos="6912"/>
        <p:guide pos="2390"/>
        <p:guide pos="1094" orient="horz"/>
        <p:guide pos="3888" orient="horz"/>
        <p:guide/>
        <p:guide pos="9216"/>
        <p:guide pos="230" orient="horz"/>
        <p:guide pos="662"/>
        <p:guide pos="895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-bold.fntdata"/><Relationship Id="rId50" Type="http://schemas.openxmlformats.org/officeDocument/2006/relationships/font" Target="fonts/IBMPlexSans-regular.fntdata"/><Relationship Id="rId53" Type="http://schemas.openxmlformats.org/officeDocument/2006/relationships/font" Target="fonts/IBMPlexSans-boldItalic.fntdata"/><Relationship Id="rId52" Type="http://schemas.openxmlformats.org/officeDocument/2006/relationships/font" Target="fonts/IBMPlex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db068dbe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6db068dbe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36db068dbe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6" name="Google Shape;69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_small type_dark">
  <p:cSld name="1_Cover_small type_dar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46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46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" name="Google Shape;1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6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1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46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46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" name="Google Shape;23;p46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26;p47"/>
          <p:cNvSpPr txBox="1"/>
          <p:nvPr/>
        </p:nvSpPr>
        <p:spPr>
          <a:xfrm rot="5400000">
            <a:off x="-1403495" y="5860135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BM Plex Sans"/>
              <a:buNone/>
            </a:pPr>
            <a:r>
              <a:rPr b="1" i="0" lang="en-US" sz="176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CICD SERVICE OFFERING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27;p47"/>
          <p:cNvSpPr/>
          <p:nvPr/>
        </p:nvSpPr>
        <p:spPr>
          <a:xfrm rot="5400000">
            <a:off x="496010" y="618815"/>
            <a:ext cx="731520" cy="41148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" name="Google Shape;28;p47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9" name="Google Shape;29;p47"/>
          <p:cNvGrpSpPr/>
          <p:nvPr/>
        </p:nvGrpSpPr>
        <p:grpSpPr>
          <a:xfrm flipH="1">
            <a:off x="13283683" y="441163"/>
            <a:ext cx="749259" cy="0"/>
            <a:chOff x="12965192" y="441163"/>
            <a:chExt cx="749259" cy="0"/>
          </a:xfrm>
        </p:grpSpPr>
        <p:cxnSp>
          <p:nvCxnSpPr>
            <p:cNvPr id="30" name="Google Shape;30;p47"/>
            <p:cNvCxnSpPr/>
            <p:nvPr/>
          </p:nvCxnSpPr>
          <p:spPr>
            <a:xfrm>
              <a:off x="12965192" y="441163"/>
              <a:ext cx="430768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47"/>
            <p:cNvCxnSpPr/>
            <p:nvPr/>
          </p:nvCxnSpPr>
          <p:spPr>
            <a:xfrm>
              <a:off x="13548360" y="441163"/>
              <a:ext cx="166091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2" name="Google Shape;3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1392" y="7696910"/>
            <a:ext cx="566118" cy="2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7"/>
          <p:cNvGrpSpPr/>
          <p:nvPr/>
        </p:nvGrpSpPr>
        <p:grpSpPr>
          <a:xfrm>
            <a:off x="1965960" y="7899655"/>
            <a:ext cx="2713350" cy="220571"/>
            <a:chOff x="914400" y="7899655"/>
            <a:chExt cx="2713350" cy="220571"/>
          </a:xfrm>
        </p:grpSpPr>
        <p:sp>
          <p:nvSpPr>
            <p:cNvPr id="34" name="Google Shape;34;p47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8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4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5" name="Google Shape;35;p47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12 June 2022</a:t>
              </a:r>
              <a:endParaRPr b="0" i="0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6" name="Google Shape;36;p47"/>
          <p:cNvSpPr txBox="1"/>
          <p:nvPr/>
        </p:nvSpPr>
        <p:spPr>
          <a:xfrm>
            <a:off x="4937760" y="7900417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Google Shape;37;p47"/>
          <p:cNvSpPr txBox="1"/>
          <p:nvPr/>
        </p:nvSpPr>
        <p:spPr>
          <a:xfrm>
            <a:off x="1506418" y="7893792"/>
            <a:ext cx="327878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>
  <p:cSld name="Standard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8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988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48"/>
          <p:cNvSpPr/>
          <p:nvPr/>
        </p:nvSpPr>
        <p:spPr>
          <a:xfrm flipH="1" rot="10800000">
            <a:off x="0" y="0"/>
            <a:ext cx="1463294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Section" showMasterSp="0">
  <p:cSld name="Standard-Sec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9"/>
          <p:cNvSpPr/>
          <p:nvPr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rotWithShape="0" algn="t" dir="54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" name="Google Shape;46;p49"/>
          <p:cNvSpPr/>
          <p:nvPr/>
        </p:nvSpPr>
        <p:spPr>
          <a:xfrm>
            <a:off x="802696" y="2470121"/>
            <a:ext cx="3613345" cy="3237223"/>
          </a:xfrm>
          <a:custGeom>
            <a:rect b="b" l="l" r="r" t="t"/>
            <a:pathLst>
              <a:path extrusionOk="0" h="6871648" w="7670042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" name="Google Shape;47;p49"/>
          <p:cNvSpPr/>
          <p:nvPr/>
        </p:nvSpPr>
        <p:spPr>
          <a:xfrm>
            <a:off x="769942" y="2453743"/>
            <a:ext cx="3626204" cy="3250082"/>
          </a:xfrm>
          <a:custGeom>
            <a:rect b="b" l="l" r="r" t="t"/>
            <a:pathLst>
              <a:path extrusionOk="0" h="6898944" w="7697337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" name="Google Shape;48;p49"/>
          <p:cNvSpPr/>
          <p:nvPr>
            <p:ph idx="2" type="pic"/>
          </p:nvPr>
        </p:nvSpPr>
        <p:spPr>
          <a:xfrm>
            <a:off x="1068233" y="2450225"/>
            <a:ext cx="3029239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9" name="Google Shape;49;p49"/>
          <p:cNvSpPr txBox="1"/>
          <p:nvPr>
            <p:ph type="title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IBM Plex Sans"/>
              <a:buNone/>
              <a:defRPr b="1" i="0" sz="288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49"/>
          <p:cNvSpPr txBox="1"/>
          <p:nvPr>
            <p:ph idx="1" type="body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20"/>
              <a:buFont typeface="IBM Plex Sans"/>
              <a:buNone/>
              <a:defRPr b="0" i="0" sz="132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28"/>
              <a:buFont typeface="Arial"/>
              <a:buNone/>
              <a:defRPr b="0" i="0" sz="216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36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0"/>
          <p:cNvSpPr/>
          <p:nvPr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t/>
            </a:r>
            <a:endParaRPr b="0" i="0" sz="288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5"/>
          <p:cNvGrpSpPr/>
          <p:nvPr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1" name="Google Shape;11;p45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5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21 December 2023</a:t>
              </a:r>
              <a:endParaRPr b="0" i="0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" name="Google Shape;13;p45"/>
          <p:cNvSpPr txBox="1"/>
          <p:nvPr/>
        </p:nvSpPr>
        <p:spPr>
          <a:xfrm>
            <a:off x="3886200" y="7900416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"/>
              <a:buFont typeface="Arial"/>
              <a:buNone/>
            </a:pPr>
            <a:r>
              <a:rPr b="0" i="0" lang="en-US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5"/>
          <p:cNvSpPr txBox="1"/>
          <p:nvPr/>
        </p:nvSpPr>
        <p:spPr>
          <a:xfrm>
            <a:off x="454858" y="7893792"/>
            <a:ext cx="327879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lab.brobridge.lab/ncbs_odp/odp.git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9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FA7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lang="en-US">
                <a:solidFill>
                  <a:schemeClr val="lt2"/>
                </a:solidFill>
              </a:rPr>
              <a:t>IBM CICD SERVICE OFFERING</a:t>
            </a:r>
            <a:br>
              <a:rPr lang="en-US">
                <a:solidFill>
                  <a:schemeClr val="lt2"/>
                </a:solidFill>
              </a:rPr>
            </a:br>
            <a:br>
              <a:rPr lang="en-US">
                <a:solidFill>
                  <a:schemeClr val="lt2"/>
                </a:solidFill>
              </a:rPr>
            </a:br>
            <a:r>
              <a:rPr b="0" lang="en-US" sz="2400">
                <a:solidFill>
                  <a:schemeClr val="lt2"/>
                </a:solidFill>
              </a:rPr>
              <a:t>An introduction to Infrastructure &amp; Monitoring  service for Customs</a:t>
            </a:r>
            <a:endParaRPr b="0">
              <a:solidFill>
                <a:schemeClr val="lt2"/>
              </a:solidFill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4111882" y="6172200"/>
            <a:ext cx="73152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Jose Wang </a:t>
            </a: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| Consultant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Taiwan | Dec 22,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8478982" y="32142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0"/>
          <p:cNvPicPr preferRelativeResize="0"/>
          <p:nvPr/>
        </p:nvPicPr>
        <p:blipFill rotWithShape="1">
          <a:blip r:embed="rId3">
            <a:alphaModFix/>
          </a:blip>
          <a:srcRect b="16418" l="0" r="0" t="0"/>
          <a:stretch/>
        </p:blipFill>
        <p:spPr>
          <a:xfrm>
            <a:off x="1440180" y="1554480"/>
            <a:ext cx="11201400" cy="6299545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Google Shape;377;p1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新增使用者(Admin)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78" name="Google Shape;378;p1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79" name="Google Shape;379;p10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10"/>
          <p:cNvSpPr/>
          <p:nvPr/>
        </p:nvSpPr>
        <p:spPr>
          <a:xfrm>
            <a:off x="11932920" y="3421237"/>
            <a:ext cx="708660" cy="41924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10"/>
          <p:cNvSpPr/>
          <p:nvPr/>
        </p:nvSpPr>
        <p:spPr>
          <a:xfrm>
            <a:off x="1554480" y="3108960"/>
            <a:ext cx="1920240" cy="312277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1"/>
          <p:cNvPicPr preferRelativeResize="0"/>
          <p:nvPr/>
        </p:nvPicPr>
        <p:blipFill rotWithShape="1">
          <a:blip r:embed="rId3">
            <a:alphaModFix/>
          </a:blip>
          <a:srcRect b="47222" l="0" r="0" t="0"/>
          <a:stretch/>
        </p:blipFill>
        <p:spPr>
          <a:xfrm>
            <a:off x="2948940" y="1554480"/>
            <a:ext cx="8732520" cy="633714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7" name="Google Shape;387;p1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新增使用者(Admin)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88" name="Google Shape;388;p1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89" name="Google Shape;389;p11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4617720" y="5375981"/>
            <a:ext cx="7063740" cy="244213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4617720" y="2541341"/>
            <a:ext cx="7063740" cy="180205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11"/>
          <p:cNvSpPr txBox="1"/>
          <p:nvPr/>
        </p:nvSpPr>
        <p:spPr>
          <a:xfrm>
            <a:off x="11750040" y="3145190"/>
            <a:ext cx="1691640" cy="119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使用者名稱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帳號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1"/>
          <p:cNvSpPr txBox="1"/>
          <p:nvPr/>
        </p:nvSpPr>
        <p:spPr>
          <a:xfrm>
            <a:off x="11750040" y="5372464"/>
            <a:ext cx="1691640" cy="119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角色權限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4" name="Google Shape;394;p11"/>
          <p:cNvSpPr txBox="1"/>
          <p:nvPr/>
        </p:nvSpPr>
        <p:spPr>
          <a:xfrm>
            <a:off x="5394960" y="4616856"/>
            <a:ext cx="2103120" cy="324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因為無法對外寄信，只能先協助見預設密碼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2"/>
          <p:cNvPicPr preferRelativeResize="0"/>
          <p:nvPr/>
        </p:nvPicPr>
        <p:blipFill rotWithShape="1">
          <a:blip r:embed="rId3">
            <a:alphaModFix/>
          </a:blip>
          <a:srcRect b="61046" l="0" r="0" t="0"/>
          <a:stretch/>
        </p:blipFill>
        <p:spPr>
          <a:xfrm>
            <a:off x="1749998" y="1554480"/>
            <a:ext cx="11130403" cy="626364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1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新增使用者(Admin) &gt;&gt; 修改密碼</a:t>
            </a:r>
            <a:endParaRPr/>
          </a:p>
        </p:txBody>
      </p:sp>
      <p:sp>
        <p:nvSpPr>
          <p:cNvPr id="401" name="Google Shape;401;p1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02" name="Google Shape;402;p12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3" name="Google Shape;403;p12"/>
          <p:cNvSpPr/>
          <p:nvPr/>
        </p:nvSpPr>
        <p:spPr>
          <a:xfrm>
            <a:off x="3886199" y="5715000"/>
            <a:ext cx="8994201" cy="13258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4" name="Google Shape;404;p12"/>
          <p:cNvSpPr txBox="1"/>
          <p:nvPr/>
        </p:nvSpPr>
        <p:spPr>
          <a:xfrm>
            <a:off x="5897880" y="5394960"/>
            <a:ext cx="41148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使用初始密碼登入會要求先更改密碼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權限控管</a:t>
            </a:r>
            <a:endParaRPr/>
          </a:p>
        </p:txBody>
      </p:sp>
      <p:sp>
        <p:nvSpPr>
          <p:cNvPr id="410" name="Google Shape;410;p1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11" name="Google Shape;411;p13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54864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Gitlab的權限控管是由以下5個條件構成: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User的</a:t>
            </a:r>
            <a:r>
              <a:rPr b="1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Level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User是否為</a:t>
            </a:r>
            <a:r>
              <a:rPr b="1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External user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User是否為特定Project或Group的</a:t>
            </a:r>
            <a:r>
              <a:rPr b="1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User在Project及Group是哪種 </a:t>
            </a:r>
            <a:r>
              <a:rPr b="1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Member Permissions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Project及Group的</a:t>
            </a:r>
            <a:r>
              <a:rPr b="1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Visibility Level</a:t>
            </a: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為何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權限控管 &gt;&gt; Access Level and External User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17" name="Google Shape;417;p1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18" name="Google Shape;418;p14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54864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Level 為 Gitlab 第一層的權限控管，設定使用者身分，分為2個等級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Regular: 一般使用者，只能存取加入Group, Project，可在設定是否權限創建Group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Administrator: 管理者，所有權限，能操作Admin area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External User: 外部使用者，無法建立Group, Project，只能存取加入Group,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9" name="Google Shape;4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238" y="4318154"/>
            <a:ext cx="9701283" cy="3681439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權限控管 &gt;&gt; Visibility Level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25" name="Google Shape;425;p1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26" name="Google Shape;426;p15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54864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Visibility Level有三種設定: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Public: 即所有人，包含沒有登入Gitlab的任何人都能看到此Project或Group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Internal: 即所有的User都能夠看見此Project或Group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Private: 只有該Project或Group的Member才能看見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Project與Group都可以設定Visibility level，Project會受到Group設定影響，說明如下。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Group設定Public，Project可設定Public, Internal, Private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Group設定Internal，Project可設定Internal, Private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Group設定Private，Project只能設定Private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權限控管 &gt;&gt; Member permission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32" name="Google Shape;432;p1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33" name="Google Shape;433;p16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54864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Member 權限有五種設定: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Owner: 擁有Group與Project所有權限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Maintainer: 與Owner只少了刪除Project, Issue, Merge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Developer: 負責開發推Code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Reporter: 管理Issue，無使用gitlab供單系統不需使用該權限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Guest: 只能查看功能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權限控管 &gt;&gt; Group (Member, Visibility)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39" name="Google Shape;439;p1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40" name="Google Shape;440;p17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54864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Group可以幫助設定多個User與底下Project之間的關係，Group可以設定三個重點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Group之下有哪些Member及權限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Group之下有哪些Project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Group本身及Group內的Project被設置為何種Visibility Level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權限控管 &gt;&gt; dev gitlab 設定建議(研發處)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46" name="Google Shape;446;p1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47" name="Google Shape;447;p18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54864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Level: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Regular: 建立Group, project，行員主管或一般行員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Admin: 管理Gitlab, 建置使用者，行員經理或主管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External User: 外部開發廠商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Visibility Level: 只設定Private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Member permissions: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Owner: 行員主管或行員負責人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Maintainer: 行員組長或外部廠商負責人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Developer: 開發人員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Guest: PM, QA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權限控管 &gt;&gt; stage gitlab設定建議(服務處)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53" name="Google Shape;453;p1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54" name="Google Shape;454;p19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54864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Level: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Regular: 建立Group, project，行員主管或一般行員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Admin: 管理Gitlab, 建置使用者，行員經理或主管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External User: 不使用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Visibility Level: 只設定Private較為嚴謹。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                      如果所有使用者皆為服務處人員可設定Internal，讓所有行員都有瀏覽權限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Member permissions: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Owner: 行員主管或行員負責人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Maintainer: 行員負責人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Developer: 無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Guest: 研發處人員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1188721" y="548640"/>
            <a:ext cx="4343400" cy="5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2FA7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6" name="Google Shape;66;p2"/>
          <p:cNvGrpSpPr/>
          <p:nvPr/>
        </p:nvGrpSpPr>
        <p:grpSpPr>
          <a:xfrm>
            <a:off x="3520440" y="1828800"/>
            <a:ext cx="4389118" cy="1107996"/>
            <a:chOff x="1746229" y="1752978"/>
            <a:chExt cx="5852161" cy="1477329"/>
          </a:xfrm>
        </p:grpSpPr>
        <p:sp>
          <p:nvSpPr>
            <p:cNvPr id="67" name="Google Shape;67;p2"/>
            <p:cNvSpPr txBox="1"/>
            <p:nvPr/>
          </p:nvSpPr>
          <p:spPr>
            <a:xfrm>
              <a:off x="1746229" y="1752978"/>
              <a:ext cx="1163799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68" name="Google Shape;68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網頁界面導覽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3520440" y="3027776"/>
            <a:ext cx="4389118" cy="1107996"/>
            <a:chOff x="1746229" y="1752978"/>
            <a:chExt cx="5852161" cy="1477329"/>
          </a:xfrm>
        </p:grpSpPr>
        <p:sp>
          <p:nvSpPr>
            <p:cNvPr id="70" name="Google Shape;70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1" name="Google Shape;71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User與權限控管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3520440" y="4121511"/>
            <a:ext cx="4389118" cy="1107996"/>
            <a:chOff x="1746229" y="1752978"/>
            <a:chExt cx="5852161" cy="1477329"/>
          </a:xfrm>
        </p:grpSpPr>
        <p:sp>
          <p:nvSpPr>
            <p:cNvPr id="73" name="Google Shape;73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建立專案與設定成員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3520440" y="5229507"/>
            <a:ext cx="4389118" cy="1107996"/>
            <a:chOff x="1746229" y="1752978"/>
            <a:chExt cx="5852161" cy="1477329"/>
          </a:xfrm>
        </p:grpSpPr>
        <p:sp>
          <p:nvSpPr>
            <p:cNvPr id="76" name="Google Shape;76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First commit</a:t>
              </a:r>
              <a:endParaRPr b="1" i="0" sz="2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8641080" y="1828800"/>
            <a:ext cx="4389118" cy="1107996"/>
            <a:chOff x="1746229" y="1752978"/>
            <a:chExt cx="5852161" cy="1477329"/>
          </a:xfrm>
        </p:grpSpPr>
        <p:sp>
          <p:nvSpPr>
            <p:cNvPr id="79" name="Google Shape;79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05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80" name="Google Shape;80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Merge request</a:t>
              </a:r>
              <a:endParaRPr b="1" i="0" sz="2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641080" y="3027776"/>
            <a:ext cx="4389118" cy="1107996"/>
            <a:chOff x="1746229" y="1752978"/>
            <a:chExt cx="5852161" cy="1477329"/>
          </a:xfrm>
        </p:grpSpPr>
        <p:sp>
          <p:nvSpPr>
            <p:cNvPr id="82" name="Google Shape;82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06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83" name="Google Shape;83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Tag 定義版號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2"/>
          <p:cNvGrpSpPr/>
          <p:nvPr/>
        </p:nvGrpSpPr>
        <p:grpSpPr>
          <a:xfrm>
            <a:off x="8641080" y="4121511"/>
            <a:ext cx="4389118" cy="1107996"/>
            <a:chOff x="1746229" y="1752978"/>
            <a:chExt cx="5852161" cy="1477329"/>
          </a:xfrm>
        </p:grpSpPr>
        <p:sp>
          <p:nvSpPr>
            <p:cNvPr id="85" name="Google Shape;85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07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86" name="Google Shape;86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查看版本差異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建立專案與設定成員</a:t>
            </a:r>
            <a:endParaRPr sz="4400"/>
          </a:p>
        </p:txBody>
      </p:sp>
      <p:sp>
        <p:nvSpPr>
          <p:cNvPr id="460" name="Google Shape;460;p20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21"/>
          <p:cNvPicPr preferRelativeResize="0"/>
          <p:nvPr/>
        </p:nvPicPr>
        <p:blipFill rotWithShape="1">
          <a:blip r:embed="rId3">
            <a:alphaModFix/>
          </a:blip>
          <a:srcRect b="40555" l="0" r="0" t="0"/>
          <a:stretch/>
        </p:blipFill>
        <p:spPr>
          <a:xfrm>
            <a:off x="1479207" y="3296211"/>
            <a:ext cx="11671983" cy="3919287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一張含有 文字, 螢幕擷取畫面, 軟體 的圖片&#10;&#10;自動產生的描述" id="466" name="Google Shape;46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208" y="1686188"/>
            <a:ext cx="11671983" cy="145686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7" name="Google Shape;467;p2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新增Group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68" name="Google Shape;468;p2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69" name="Google Shape;469;p2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0" name="Google Shape;470;p21"/>
          <p:cNvSpPr/>
          <p:nvPr/>
        </p:nvSpPr>
        <p:spPr>
          <a:xfrm>
            <a:off x="7543800" y="1668780"/>
            <a:ext cx="685800" cy="3886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1" name="Google Shape;471;p21"/>
          <p:cNvSpPr/>
          <p:nvPr/>
        </p:nvSpPr>
        <p:spPr>
          <a:xfrm>
            <a:off x="2627142" y="4545170"/>
            <a:ext cx="4733778" cy="217566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6022730" y="2368195"/>
            <a:ext cx="2206869" cy="3886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73" name="Google Shape;473;p21"/>
          <p:cNvCxnSpPr>
            <a:stCxn id="472" idx="2"/>
            <a:endCxn id="471" idx="0"/>
          </p:cNvCxnSpPr>
          <p:nvPr/>
        </p:nvCxnSpPr>
        <p:spPr>
          <a:xfrm rot="5400000">
            <a:off x="5165965" y="2584915"/>
            <a:ext cx="1788300" cy="2132100"/>
          </a:xfrm>
          <a:prstGeom prst="bentConnector3">
            <a:avLst>
              <a:gd fmla="val 72814" name="adj1"/>
            </a:avLst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新增Group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79" name="Google Shape;479;p2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80" name="Google Shape;480;p2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1" name="Google Shape;481;p22"/>
          <p:cNvPicPr preferRelativeResize="0"/>
          <p:nvPr/>
        </p:nvPicPr>
        <p:blipFill rotWithShape="1">
          <a:blip r:embed="rId3">
            <a:alphaModFix/>
          </a:blip>
          <a:srcRect b="9444" l="0" r="0" t="0"/>
          <a:stretch/>
        </p:blipFill>
        <p:spPr>
          <a:xfrm>
            <a:off x="1799560" y="1710531"/>
            <a:ext cx="9659679" cy="5951538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p22"/>
          <p:cNvSpPr txBox="1"/>
          <p:nvPr/>
        </p:nvSpPr>
        <p:spPr>
          <a:xfrm>
            <a:off x="7117700" y="26060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Group名稱，可設定中文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2"/>
          <p:cNvSpPr/>
          <p:nvPr/>
        </p:nvSpPr>
        <p:spPr>
          <a:xfrm>
            <a:off x="4480560" y="2514600"/>
            <a:ext cx="2468880" cy="5486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4" name="Google Shape;484;p22"/>
          <p:cNvSpPr txBox="1"/>
          <p:nvPr/>
        </p:nvSpPr>
        <p:spPr>
          <a:xfrm>
            <a:off x="9098280" y="333756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id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5" name="Google Shape;485;p22"/>
          <p:cNvSpPr/>
          <p:nvPr/>
        </p:nvSpPr>
        <p:spPr>
          <a:xfrm>
            <a:off x="4501662" y="3246120"/>
            <a:ext cx="4413738" cy="5486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4501662" y="3836963"/>
            <a:ext cx="4413738" cy="708208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7" name="Google Shape;487;p22"/>
          <p:cNvSpPr txBox="1"/>
          <p:nvPr/>
        </p:nvSpPr>
        <p:spPr>
          <a:xfrm>
            <a:off x="9098280" y="39776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設定Private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8" name="Google Shape;488;p22"/>
          <p:cNvSpPr/>
          <p:nvPr/>
        </p:nvSpPr>
        <p:spPr>
          <a:xfrm>
            <a:off x="4501662" y="7281136"/>
            <a:ext cx="801858" cy="38093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33" y="2286000"/>
            <a:ext cx="13025533" cy="549120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4" name="Google Shape;494;p2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配置成員與權限</a:t>
            </a:r>
            <a:endParaRPr/>
          </a:p>
        </p:txBody>
      </p:sp>
      <p:sp>
        <p:nvSpPr>
          <p:cNvPr id="495" name="Google Shape;495;p2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96" name="Google Shape;496;p2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在Group新增成員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7" name="Google Shape;497;p23"/>
          <p:cNvSpPr txBox="1"/>
          <p:nvPr/>
        </p:nvSpPr>
        <p:spPr>
          <a:xfrm>
            <a:off x="7117700" y="291693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Group名稱，可設定中文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3"/>
          <p:cNvSpPr/>
          <p:nvPr/>
        </p:nvSpPr>
        <p:spPr>
          <a:xfrm>
            <a:off x="889782" y="3145536"/>
            <a:ext cx="1944858" cy="3200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9" name="Google Shape;499;p23"/>
          <p:cNvSpPr txBox="1"/>
          <p:nvPr/>
        </p:nvSpPr>
        <p:spPr>
          <a:xfrm>
            <a:off x="9098280" y="364845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id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0" name="Google Shape;500;p23"/>
          <p:cNvSpPr/>
          <p:nvPr/>
        </p:nvSpPr>
        <p:spPr>
          <a:xfrm>
            <a:off x="3325252" y="3754667"/>
            <a:ext cx="1292468" cy="31569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1" name="Google Shape;501;p23"/>
          <p:cNvSpPr txBox="1"/>
          <p:nvPr/>
        </p:nvSpPr>
        <p:spPr>
          <a:xfrm>
            <a:off x="9098280" y="428853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設定Private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4"/>
          <p:cNvPicPr preferRelativeResize="0"/>
          <p:nvPr/>
        </p:nvPicPr>
        <p:blipFill rotWithShape="1">
          <a:blip r:embed="rId3">
            <a:alphaModFix/>
          </a:blip>
          <a:srcRect b="40721" l="0" r="0" t="0"/>
          <a:stretch/>
        </p:blipFill>
        <p:spPr>
          <a:xfrm>
            <a:off x="811958" y="1824262"/>
            <a:ext cx="13006483" cy="1741898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2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配置成員與權限</a:t>
            </a:r>
            <a:endParaRPr/>
          </a:p>
        </p:txBody>
      </p:sp>
      <p:sp>
        <p:nvSpPr>
          <p:cNvPr id="508" name="Google Shape;508;p2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09" name="Google Shape;509;p2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0" name="Google Shape;510;p24"/>
          <p:cNvSpPr/>
          <p:nvPr/>
        </p:nvSpPr>
        <p:spPr>
          <a:xfrm>
            <a:off x="12527281" y="2743200"/>
            <a:ext cx="1245441" cy="5029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11" name="Google Shape;51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0106" y="3734267"/>
            <a:ext cx="5010187" cy="421960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4"/>
          <p:cNvSpPr/>
          <p:nvPr/>
        </p:nvSpPr>
        <p:spPr>
          <a:xfrm>
            <a:off x="4983480" y="4704622"/>
            <a:ext cx="4663440" cy="9144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3" name="Google Shape;513;p24"/>
          <p:cNvSpPr/>
          <p:nvPr/>
        </p:nvSpPr>
        <p:spPr>
          <a:xfrm>
            <a:off x="4983480" y="5667011"/>
            <a:ext cx="4663440" cy="9144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4" name="Google Shape;514;p24"/>
          <p:cNvSpPr txBox="1"/>
          <p:nvPr/>
        </p:nvSpPr>
        <p:spPr>
          <a:xfrm>
            <a:off x="8229600" y="516182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選擇使用者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8229600" y="58720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選擇權限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4"/>
          <p:cNvSpPr/>
          <p:nvPr/>
        </p:nvSpPr>
        <p:spPr>
          <a:xfrm>
            <a:off x="9006839" y="7360920"/>
            <a:ext cx="650631" cy="40675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17" name="Google Shape;517;p24"/>
          <p:cNvCxnSpPr>
            <a:stCxn id="510" idx="2"/>
            <a:endCxn id="511" idx="3"/>
          </p:cNvCxnSpPr>
          <p:nvPr/>
        </p:nvCxnSpPr>
        <p:spPr>
          <a:xfrm rot="5400000">
            <a:off x="10186152" y="2880270"/>
            <a:ext cx="2598000" cy="3329700"/>
          </a:xfrm>
          <a:prstGeom prst="bentConnector2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新增Project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523" name="Google Shape;523;p2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24" name="Google Shape;524;p2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在Group底下建立Project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62" y="2286000"/>
            <a:ext cx="12844556" cy="1781188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b="39704" l="0" r="0" t="0"/>
          <a:stretch/>
        </p:blipFill>
        <p:spPr>
          <a:xfrm>
            <a:off x="870062" y="4162413"/>
            <a:ext cx="13006483" cy="380201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" name="Google Shape;527;p25"/>
          <p:cNvSpPr/>
          <p:nvPr/>
        </p:nvSpPr>
        <p:spPr>
          <a:xfrm>
            <a:off x="12161520" y="3291840"/>
            <a:ext cx="1005840" cy="5029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8" name="Google Shape;528;p25"/>
          <p:cNvSpPr/>
          <p:nvPr/>
        </p:nvSpPr>
        <p:spPr>
          <a:xfrm>
            <a:off x="2057400" y="5541624"/>
            <a:ext cx="5303520" cy="24228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29" name="Google Shape;529;p25"/>
          <p:cNvCxnSpPr>
            <a:stCxn id="527" idx="2"/>
            <a:endCxn id="528" idx="0"/>
          </p:cNvCxnSpPr>
          <p:nvPr/>
        </p:nvCxnSpPr>
        <p:spPr>
          <a:xfrm rot="5400000">
            <a:off x="7813290" y="690510"/>
            <a:ext cx="1746900" cy="7955400"/>
          </a:xfrm>
          <a:prstGeom prst="bentConnector3">
            <a:avLst>
              <a:gd fmla="val 61273" name="adj1"/>
            </a:avLst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新增Project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535" name="Google Shape;535;p2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536" name="Google Shape;5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920" y="1691640"/>
            <a:ext cx="11010186" cy="621936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p26"/>
          <p:cNvSpPr/>
          <p:nvPr/>
        </p:nvSpPr>
        <p:spPr>
          <a:xfrm>
            <a:off x="4572000" y="2606040"/>
            <a:ext cx="2834640" cy="5943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26"/>
          <p:cNvSpPr/>
          <p:nvPr/>
        </p:nvSpPr>
        <p:spPr>
          <a:xfrm>
            <a:off x="8404242" y="3200400"/>
            <a:ext cx="3894438" cy="5943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9" name="Google Shape;539;p26"/>
          <p:cNvSpPr/>
          <p:nvPr/>
        </p:nvSpPr>
        <p:spPr>
          <a:xfrm>
            <a:off x="4682180" y="4869180"/>
            <a:ext cx="7159299" cy="7086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0" name="Google Shape;540;p26"/>
          <p:cNvSpPr txBox="1"/>
          <p:nvPr/>
        </p:nvSpPr>
        <p:spPr>
          <a:xfrm>
            <a:off x="7489842" y="267725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Project名稱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6"/>
          <p:cNvSpPr txBox="1"/>
          <p:nvPr/>
        </p:nvSpPr>
        <p:spPr>
          <a:xfrm>
            <a:off x="9875520" y="288036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id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26"/>
          <p:cNvSpPr txBox="1"/>
          <p:nvPr/>
        </p:nvSpPr>
        <p:spPr>
          <a:xfrm>
            <a:off x="6991041" y="345186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id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3" name="Google Shape;543;p26"/>
          <p:cNvSpPr txBox="1"/>
          <p:nvPr/>
        </p:nvSpPr>
        <p:spPr>
          <a:xfrm>
            <a:off x="5989320" y="493776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因為Group 選擇Private所以只能使用Private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4" name="Google Shape;544;p26"/>
          <p:cNvSpPr/>
          <p:nvPr/>
        </p:nvSpPr>
        <p:spPr>
          <a:xfrm>
            <a:off x="4682181" y="6720840"/>
            <a:ext cx="987100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7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First commit</a:t>
            </a:r>
            <a:endParaRPr sz="4400"/>
          </a:p>
        </p:txBody>
      </p:sp>
      <p:sp>
        <p:nvSpPr>
          <p:cNvPr id="550" name="Google Shape;550;p27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Clone project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556" name="Google Shape;556;p2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57" name="Google Shape;557;p2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複製git url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8" name="Google Shape;558;p28"/>
          <p:cNvPicPr preferRelativeResize="0"/>
          <p:nvPr/>
        </p:nvPicPr>
        <p:blipFill rotWithShape="1">
          <a:blip r:embed="rId3">
            <a:alphaModFix/>
          </a:blip>
          <a:srcRect b="78889" l="0" r="0" t="0"/>
          <a:stretch/>
        </p:blipFill>
        <p:spPr>
          <a:xfrm>
            <a:off x="1991614" y="2261324"/>
            <a:ext cx="10098532" cy="5648554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9" name="Google Shape;559;p28"/>
          <p:cNvSpPr/>
          <p:nvPr/>
        </p:nvSpPr>
        <p:spPr>
          <a:xfrm>
            <a:off x="10927080" y="5268481"/>
            <a:ext cx="645741" cy="34439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0" name="Google Shape;560;p28"/>
          <p:cNvSpPr/>
          <p:nvPr/>
        </p:nvSpPr>
        <p:spPr>
          <a:xfrm>
            <a:off x="9052560" y="2799440"/>
            <a:ext cx="2453815" cy="107623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Git Push 推Code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566" name="Google Shape;566;p2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67" name="Google Shape;567;p2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8" name="Google Shape;568;p29"/>
          <p:cNvSpPr/>
          <p:nvPr/>
        </p:nvSpPr>
        <p:spPr>
          <a:xfrm>
            <a:off x="1508760" y="1975104"/>
            <a:ext cx="10698480" cy="544068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rgbClr val="797979"/>
                </a:solidFill>
                <a:latin typeface="IBM Plex Sans"/>
                <a:ea typeface="IBM Plex Sans"/>
                <a:cs typeface="IBM Plex Sans"/>
                <a:sym typeface="IBM Plex Sans"/>
              </a:rPr>
              <a:t># 複製專案到本機</a:t>
            </a:r>
            <a:endParaRPr b="0" i="0" sz="2160" u="none" cap="none" strike="noStrike">
              <a:solidFill>
                <a:srgbClr val="79797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-c http.sslVerify=false clone </a:t>
            </a:r>
            <a:r>
              <a:rPr b="0" i="0" lang="en-US" sz="2160" u="sng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https://gitlab.brobridge.lab/ncbs_odp/odp.git</a:t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rgbClr val="797979"/>
                </a:solidFill>
                <a:latin typeface="IBM Plex Sans"/>
                <a:ea typeface="IBM Plex Sans"/>
                <a:cs typeface="IBM Plex Sans"/>
                <a:sym typeface="IBM Plex Sans"/>
              </a:rPr>
              <a:t># 切換分支 dev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–b dev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rgbClr val="797979"/>
                </a:solidFill>
                <a:latin typeface="IBM Plex Sans"/>
                <a:ea typeface="IBM Plex Sans"/>
                <a:cs typeface="IBM Plex Sans"/>
                <a:sym typeface="IBM Plex Sans"/>
              </a:rPr>
              <a:t># 開發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touch testfile</a:t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echo “First commit” &gt; testfile</a:t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rgbClr val="797979"/>
                </a:solidFill>
                <a:latin typeface="IBM Plex Sans"/>
                <a:ea typeface="IBM Plex Sans"/>
                <a:cs typeface="IBM Plex Sans"/>
                <a:sym typeface="IBM Plex Sans"/>
              </a:rPr>
              <a:t># 選擇提交檔案</a:t>
            </a:r>
            <a:endParaRPr b="0" i="0" sz="2160" u="none" cap="none" strike="noStrike">
              <a:solidFill>
                <a:srgbClr val="79797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add testfile</a:t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rgbClr val="797979"/>
                </a:solidFill>
                <a:latin typeface="IBM Plex Sans"/>
                <a:ea typeface="IBM Plex Sans"/>
                <a:cs typeface="IBM Plex Sans"/>
                <a:sym typeface="IBM Plex Sans"/>
              </a:rPr>
              <a:t># 提交</a:t>
            </a:r>
            <a:endParaRPr b="0" i="0" sz="2160" u="none" cap="none" strike="noStrike">
              <a:solidFill>
                <a:srgbClr val="79797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 –m “Feature_#15_first commit”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rgbClr val="797979"/>
                </a:solidFill>
                <a:latin typeface="IBM Plex Sans"/>
                <a:ea typeface="IBM Plex Sans"/>
                <a:cs typeface="IBM Plex Sans"/>
                <a:sym typeface="IBM Plex Sans"/>
              </a:rPr>
              <a:t># 上傳</a:t>
            </a:r>
            <a:endParaRPr b="0" i="0" sz="2160" u="none" cap="none" strike="noStrike">
              <a:solidFill>
                <a:srgbClr val="79797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 origin dev</a:t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9" name="Google Shape;56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7339" y="3141609"/>
            <a:ext cx="5657891" cy="77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7339" y="3962994"/>
            <a:ext cx="8205861" cy="234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db068dbed_0_0"/>
          <p:cNvSpPr/>
          <p:nvPr/>
        </p:nvSpPr>
        <p:spPr>
          <a:xfrm>
            <a:off x="11472350" y="2579225"/>
            <a:ext cx="2569800" cy="42753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" name="Google Shape;93;g36db068dbed_0_0"/>
          <p:cNvSpPr/>
          <p:nvPr/>
        </p:nvSpPr>
        <p:spPr>
          <a:xfrm>
            <a:off x="12962125" y="1736057"/>
            <a:ext cx="1257000" cy="731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" name="Google Shape;94;g36db068dbed_0_0"/>
          <p:cNvSpPr txBox="1"/>
          <p:nvPr>
            <p:ph type="title"/>
          </p:nvPr>
        </p:nvSpPr>
        <p:spPr>
          <a:xfrm>
            <a:off x="457200" y="685800"/>
            <a:ext cx="12344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BM Plex Sans"/>
              <a:buNone/>
            </a:pPr>
            <a:r>
              <a:rPr b="1" lang="en-US" sz="3200">
                <a:solidFill>
                  <a:schemeClr val="lt2"/>
                </a:solidFill>
              </a:rPr>
              <a:t>CICD 環境架構規劃設計與人員權責分工(final) </a:t>
            </a:r>
            <a:endParaRPr/>
          </a:p>
        </p:txBody>
      </p:sp>
      <p:sp>
        <p:nvSpPr>
          <p:cNvPr id="95" name="Google Shape;95;g36db068dbed_0_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96" name="Google Shape;96;g36db068dbed_0_0"/>
          <p:cNvSpPr txBox="1"/>
          <p:nvPr/>
        </p:nvSpPr>
        <p:spPr>
          <a:xfrm>
            <a:off x="4884821" y="96252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" name="Google Shape;97;g36db068dbed_0_0"/>
          <p:cNvSpPr txBox="1"/>
          <p:nvPr/>
        </p:nvSpPr>
        <p:spPr>
          <a:xfrm>
            <a:off x="12298126" y="46618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98;g36db068dbed_0_0"/>
          <p:cNvSpPr/>
          <p:nvPr/>
        </p:nvSpPr>
        <p:spPr>
          <a:xfrm>
            <a:off x="415500" y="1670775"/>
            <a:ext cx="12090600" cy="864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" name="Google Shape;99;g36db068dbed_0_0"/>
          <p:cNvSpPr txBox="1"/>
          <p:nvPr/>
        </p:nvSpPr>
        <p:spPr>
          <a:xfrm>
            <a:off x="415489" y="1639503"/>
            <a:ext cx="12570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一般OA網段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" name="Google Shape;100;g36db068dbed_0_0"/>
          <p:cNvSpPr/>
          <p:nvPr/>
        </p:nvSpPr>
        <p:spPr>
          <a:xfrm>
            <a:off x="522355" y="2041362"/>
            <a:ext cx="535178" cy="422084"/>
          </a:xfrm>
          <a:custGeom>
            <a:rect b="b" l="l" r="r" t="t"/>
            <a:pathLst>
              <a:path extrusionOk="0" h="88" w="112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rgbClr val="79797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" name="Google Shape;101;g36db068dbed_0_0"/>
          <p:cNvSpPr txBox="1"/>
          <p:nvPr/>
        </p:nvSpPr>
        <p:spPr>
          <a:xfrm>
            <a:off x="1092102" y="2001677"/>
            <a:ext cx="90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換版變更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系統流程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" name="Google Shape;102;g36db068dbed_0_0"/>
          <p:cNvSpPr txBox="1"/>
          <p:nvPr/>
        </p:nvSpPr>
        <p:spPr>
          <a:xfrm>
            <a:off x="3088558" y="2068253"/>
            <a:ext cx="140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(研發處人員)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36db068dbed_0_0"/>
          <p:cNvSpPr txBox="1"/>
          <p:nvPr/>
        </p:nvSpPr>
        <p:spPr>
          <a:xfrm>
            <a:off x="5748093" y="2058346"/>
            <a:ext cx="133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驗收人員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" name="Google Shape;104;g36db068dbed_0_0"/>
          <p:cNvSpPr txBox="1"/>
          <p:nvPr/>
        </p:nvSpPr>
        <p:spPr>
          <a:xfrm>
            <a:off x="6836100" y="2028880"/>
            <a:ext cx="13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6db068dbed_0_0"/>
          <p:cNvSpPr/>
          <p:nvPr/>
        </p:nvSpPr>
        <p:spPr>
          <a:xfrm>
            <a:off x="371201" y="2579263"/>
            <a:ext cx="4140000" cy="5292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" name="Google Shape;106;g36db068dbed_0_0"/>
          <p:cNvSpPr txBox="1"/>
          <p:nvPr/>
        </p:nvSpPr>
        <p:spPr>
          <a:xfrm>
            <a:off x="371197" y="2610545"/>
            <a:ext cx="9972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" name="Google Shape;107;g36db068dbed_0_0"/>
          <p:cNvSpPr/>
          <p:nvPr/>
        </p:nvSpPr>
        <p:spPr>
          <a:xfrm>
            <a:off x="4592611" y="2579263"/>
            <a:ext cx="4140000" cy="5292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g36db068dbed_0_0"/>
          <p:cNvSpPr txBox="1"/>
          <p:nvPr/>
        </p:nvSpPr>
        <p:spPr>
          <a:xfrm>
            <a:off x="4578754" y="2598685"/>
            <a:ext cx="11163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" name="Google Shape;109;g36db068dbed_0_0"/>
          <p:cNvSpPr/>
          <p:nvPr/>
        </p:nvSpPr>
        <p:spPr>
          <a:xfrm>
            <a:off x="8813992" y="2579263"/>
            <a:ext cx="2569800" cy="5292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" name="Google Shape;110;g36db068dbed_0_0"/>
          <p:cNvSpPr txBox="1"/>
          <p:nvPr/>
        </p:nvSpPr>
        <p:spPr>
          <a:xfrm>
            <a:off x="8805684" y="2618916"/>
            <a:ext cx="12570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1" name="Google Shape;111;g36db068dbed_0_0"/>
          <p:cNvSpPr txBox="1"/>
          <p:nvPr/>
        </p:nvSpPr>
        <p:spPr>
          <a:xfrm>
            <a:off x="3158923" y="2624260"/>
            <a:ext cx="53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簽入</a:t>
            </a:r>
            <a:endParaRPr b="1" i="0" sz="1200" u="none" cap="none" strike="noStrike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" name="Google Shape;112;g36db068dbed_0_0"/>
          <p:cNvSpPr txBox="1"/>
          <p:nvPr/>
        </p:nvSpPr>
        <p:spPr>
          <a:xfrm>
            <a:off x="5156512" y="4221555"/>
            <a:ext cx="914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(Main branch)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" name="Google Shape;113;g36db068dbed_0_0"/>
          <p:cNvSpPr/>
          <p:nvPr/>
        </p:nvSpPr>
        <p:spPr>
          <a:xfrm>
            <a:off x="6262596" y="2351108"/>
            <a:ext cx="228600" cy="318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4" name="Google Shape;114;g36db068dbed_0_0"/>
          <p:cNvSpPr/>
          <p:nvPr/>
        </p:nvSpPr>
        <p:spPr>
          <a:xfrm>
            <a:off x="7466425" y="2448160"/>
            <a:ext cx="228600" cy="28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5" name="Google Shape;115;g36db068dbe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8598" y="1199572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6db068dbe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7068" y="1160933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6db068dbe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6356" y="1160933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标&#10;&#10;描述已自动生成" id="118" name="Google Shape;118;g36db068dbe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4804" y="6068173"/>
            <a:ext cx="456802" cy="4568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6db068dbed_0_0"/>
          <p:cNvSpPr txBox="1"/>
          <p:nvPr/>
        </p:nvSpPr>
        <p:spPr>
          <a:xfrm>
            <a:off x="10218047" y="4803677"/>
            <a:ext cx="99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正式部署</a:t>
            </a:r>
            <a:endParaRPr b="1" i="0" sz="1200" u="none" cap="none" strike="noStrike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图标&#10;&#10;描述已自动生成" id="120" name="Google Shape;120;g36db068dbe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011" y="6067491"/>
            <a:ext cx="451252" cy="45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36db068dbe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894" y="1139264"/>
            <a:ext cx="641204" cy="86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6db068dbed_0_0"/>
          <p:cNvSpPr txBox="1"/>
          <p:nvPr/>
        </p:nvSpPr>
        <p:spPr>
          <a:xfrm>
            <a:off x="9720592" y="1923830"/>
            <a:ext cx="13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36db068dbed_0_0"/>
          <p:cNvSpPr txBox="1"/>
          <p:nvPr/>
        </p:nvSpPr>
        <p:spPr>
          <a:xfrm>
            <a:off x="5192411" y="3598509"/>
            <a:ext cx="90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原碼管控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" name="Google Shape;124;g36db068dbed_0_0"/>
          <p:cNvSpPr txBox="1"/>
          <p:nvPr/>
        </p:nvSpPr>
        <p:spPr>
          <a:xfrm>
            <a:off x="2186163" y="3557009"/>
            <a:ext cx="90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Redmine</a:t>
            </a:r>
            <a:endParaRPr b="1" i="0" sz="12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25" name="Google Shape;125;g36db068dbed_0_0"/>
          <p:cNvCxnSpPr>
            <a:stCxn id="126" idx="2"/>
            <a:endCxn id="127" idx="6"/>
          </p:cNvCxnSpPr>
          <p:nvPr/>
        </p:nvCxnSpPr>
        <p:spPr>
          <a:xfrm flipH="1">
            <a:off x="1481217" y="5173885"/>
            <a:ext cx="1684800" cy="13290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8" name="Google Shape;128;g36db068dbed_0_0"/>
          <p:cNvSpPr txBox="1"/>
          <p:nvPr/>
        </p:nvSpPr>
        <p:spPr>
          <a:xfrm>
            <a:off x="6732784" y="7213848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6db068dbed_0_0"/>
          <p:cNvSpPr txBox="1"/>
          <p:nvPr/>
        </p:nvSpPr>
        <p:spPr>
          <a:xfrm>
            <a:off x="6205408" y="3418736"/>
            <a:ext cx="914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30" name="Google Shape;130;g36db068dbed_0_0"/>
          <p:cNvGrpSpPr/>
          <p:nvPr/>
        </p:nvGrpSpPr>
        <p:grpSpPr>
          <a:xfrm>
            <a:off x="7167204" y="6585530"/>
            <a:ext cx="616500" cy="616500"/>
            <a:chOff x="1727119" y="3761282"/>
            <a:chExt cx="616500" cy="616500"/>
          </a:xfrm>
        </p:grpSpPr>
        <p:sp>
          <p:nvSpPr>
            <p:cNvPr id="131" name="Google Shape;131;g36db068dbed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32" name="Google Shape;132;g36db068dbed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33" name="Google Shape;133;g36db068dbed_0_0"/>
          <p:cNvGrpSpPr/>
          <p:nvPr/>
        </p:nvGrpSpPr>
        <p:grpSpPr>
          <a:xfrm>
            <a:off x="7176910" y="5255541"/>
            <a:ext cx="616500" cy="616500"/>
            <a:chOff x="1727119" y="3761282"/>
            <a:chExt cx="616500" cy="616500"/>
          </a:xfrm>
        </p:grpSpPr>
        <p:sp>
          <p:nvSpPr>
            <p:cNvPr id="134" name="Google Shape;134;g36db068dbed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35" name="Google Shape;135;g36db068dbed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6" name="Google Shape;136;g36db068dbed_0_0"/>
          <p:cNvSpPr txBox="1"/>
          <p:nvPr/>
        </p:nvSpPr>
        <p:spPr>
          <a:xfrm>
            <a:off x="6756093" y="5900309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Nexus-prod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6db068dbed_0_0"/>
          <p:cNvSpPr/>
          <p:nvPr/>
        </p:nvSpPr>
        <p:spPr>
          <a:xfrm>
            <a:off x="857733" y="4742775"/>
            <a:ext cx="616500" cy="616500"/>
          </a:xfrm>
          <a:prstGeom prst="ellipse">
            <a:avLst/>
          </a:prstGeom>
          <a:solidFill>
            <a:schemeClr val="lt2"/>
          </a:solidFill>
          <a:ln cap="flat" cmpd="sng" w="12700">
            <a:solidFill>
              <a:srgbClr val="002FA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" name="Google Shape;138;g36db068dbed_0_0"/>
          <p:cNvSpPr txBox="1"/>
          <p:nvPr/>
        </p:nvSpPr>
        <p:spPr>
          <a:xfrm>
            <a:off x="415508" y="5362392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Checkmarx</a:t>
            </a:r>
            <a:b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掃描程式碼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39" name="Google Shape;139;g36db068dbed_0_0"/>
          <p:cNvGrpSpPr/>
          <p:nvPr/>
        </p:nvGrpSpPr>
        <p:grpSpPr>
          <a:xfrm>
            <a:off x="5344970" y="2950307"/>
            <a:ext cx="616500" cy="616500"/>
            <a:chOff x="5921680" y="3152380"/>
            <a:chExt cx="616500" cy="616500"/>
          </a:xfrm>
        </p:grpSpPr>
        <p:sp>
          <p:nvSpPr>
            <p:cNvPr id="140" name="Google Shape;140;g36db068dbed_0_0"/>
            <p:cNvSpPr/>
            <p:nvPr/>
          </p:nvSpPr>
          <p:spPr>
            <a:xfrm>
              <a:off x="5921680" y="3152380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1" name="Google Shape;141;g36db068dbed_0_0"/>
            <p:cNvSpPr/>
            <p:nvPr/>
          </p:nvSpPr>
          <p:spPr>
            <a:xfrm>
              <a:off x="6052437" y="3305624"/>
              <a:ext cx="375000" cy="346880"/>
            </a:xfrm>
            <a:custGeom>
              <a:rect b="b" l="l" r="r" t="t"/>
              <a:pathLst>
                <a:path extrusionOk="0" h="346880" w="37500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42" name="Google Shape;142;g36db068dbed_0_0"/>
          <p:cNvGrpSpPr/>
          <p:nvPr/>
        </p:nvGrpSpPr>
        <p:grpSpPr>
          <a:xfrm>
            <a:off x="2338721" y="2908807"/>
            <a:ext cx="616500" cy="616500"/>
            <a:chOff x="4902567" y="3148013"/>
            <a:chExt cx="616500" cy="616500"/>
          </a:xfrm>
        </p:grpSpPr>
        <p:sp>
          <p:nvSpPr>
            <p:cNvPr id="143" name="Google Shape;143;g36db068dbed_0_0"/>
            <p:cNvSpPr/>
            <p:nvPr/>
          </p:nvSpPr>
          <p:spPr>
            <a:xfrm>
              <a:off x="4902567" y="3148013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4" name="Google Shape;144;g36db068dbed_0_0"/>
            <p:cNvSpPr/>
            <p:nvPr/>
          </p:nvSpPr>
          <p:spPr>
            <a:xfrm>
              <a:off x="5005704" y="3268691"/>
              <a:ext cx="423301" cy="286720"/>
            </a:xfrm>
            <a:custGeom>
              <a:rect b="b" l="l" r="r" t="t"/>
              <a:pathLst>
                <a:path extrusionOk="0" h="286720" w="423301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45" name="Google Shape;145;g36db068dbed_0_0"/>
          <p:cNvSpPr txBox="1"/>
          <p:nvPr/>
        </p:nvSpPr>
        <p:spPr>
          <a:xfrm>
            <a:off x="6755956" y="4668307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g36db068dbed_0_0"/>
          <p:cNvGrpSpPr/>
          <p:nvPr/>
        </p:nvGrpSpPr>
        <p:grpSpPr>
          <a:xfrm>
            <a:off x="7155934" y="4054164"/>
            <a:ext cx="616500" cy="616500"/>
            <a:chOff x="1727119" y="3761282"/>
            <a:chExt cx="616500" cy="616500"/>
          </a:xfrm>
        </p:grpSpPr>
        <p:sp>
          <p:nvSpPr>
            <p:cNvPr id="147" name="Google Shape;147;g36db068dbed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8" name="Google Shape;148;g36db068dbed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49" name="Google Shape;149;g36db068dbed_0_0"/>
          <p:cNvSpPr txBox="1"/>
          <p:nvPr/>
        </p:nvSpPr>
        <p:spPr>
          <a:xfrm>
            <a:off x="464802" y="6808644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g36db068dbed_0_0"/>
          <p:cNvGrpSpPr/>
          <p:nvPr/>
        </p:nvGrpSpPr>
        <p:grpSpPr>
          <a:xfrm>
            <a:off x="864780" y="6194501"/>
            <a:ext cx="616500" cy="616500"/>
            <a:chOff x="1727119" y="3761282"/>
            <a:chExt cx="616500" cy="616500"/>
          </a:xfrm>
        </p:grpSpPr>
        <p:sp>
          <p:nvSpPr>
            <p:cNvPr id="127" name="Google Shape;127;g36db068dbed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1" name="Google Shape;151;g36db068dbed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52" name="Google Shape;152;g36db068dbed_0_0"/>
          <p:cNvSpPr txBox="1"/>
          <p:nvPr/>
        </p:nvSpPr>
        <p:spPr>
          <a:xfrm>
            <a:off x="461188" y="3680466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g36db068dbed_0_0"/>
          <p:cNvGrpSpPr/>
          <p:nvPr/>
        </p:nvGrpSpPr>
        <p:grpSpPr>
          <a:xfrm>
            <a:off x="861166" y="3066323"/>
            <a:ext cx="616500" cy="616500"/>
            <a:chOff x="1727119" y="3761282"/>
            <a:chExt cx="616500" cy="616500"/>
          </a:xfrm>
        </p:grpSpPr>
        <p:sp>
          <p:nvSpPr>
            <p:cNvPr id="154" name="Google Shape;154;g36db068dbed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5" name="Google Shape;155;g36db068dbed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156" name="Google Shape;156;g36db068dbed_0_0"/>
          <p:cNvCxnSpPr>
            <a:stCxn id="126" idx="2"/>
            <a:endCxn id="154" idx="6"/>
          </p:cNvCxnSpPr>
          <p:nvPr/>
        </p:nvCxnSpPr>
        <p:spPr>
          <a:xfrm rot="10800000">
            <a:off x="1477617" y="3374485"/>
            <a:ext cx="1688400" cy="1799400"/>
          </a:xfrm>
          <a:prstGeom prst="bentConnector3">
            <a:avLst>
              <a:gd fmla="val 5000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" name="Google Shape;157;g36db068dbed_0_0"/>
          <p:cNvSpPr txBox="1"/>
          <p:nvPr/>
        </p:nvSpPr>
        <p:spPr>
          <a:xfrm>
            <a:off x="4993493" y="4063647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(10.22.109.110)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8" name="Google Shape;158;g36db068dbed_0_0"/>
          <p:cNvSpPr txBox="1"/>
          <p:nvPr/>
        </p:nvSpPr>
        <p:spPr>
          <a:xfrm>
            <a:off x="2135113" y="3791823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(10.21.109.130)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9" name="Google Shape;159;g36db068dbed_0_0"/>
          <p:cNvSpPr txBox="1"/>
          <p:nvPr/>
        </p:nvSpPr>
        <p:spPr>
          <a:xfrm>
            <a:off x="590717" y="4192545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(10.21.114.105)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g36db068dbed_0_0"/>
          <p:cNvSpPr txBox="1"/>
          <p:nvPr/>
        </p:nvSpPr>
        <p:spPr>
          <a:xfrm>
            <a:off x="585658" y="7317495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(10.21.107.151)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1" name="Google Shape;161;g36db068dbed_0_0"/>
          <p:cNvCxnSpPr>
            <a:endCxn id="162" idx="0"/>
          </p:cNvCxnSpPr>
          <p:nvPr/>
        </p:nvCxnSpPr>
        <p:spPr>
          <a:xfrm flipH="1" rot="-5400000">
            <a:off x="5533950" y="4568785"/>
            <a:ext cx="371700" cy="222000"/>
          </a:xfrm>
          <a:prstGeom prst="bentConnector3">
            <a:avLst>
              <a:gd fmla="val 4998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63" name="Google Shape;163;g36db068dbed_0_0"/>
          <p:cNvCxnSpPr>
            <a:stCxn id="162" idx="6"/>
            <a:endCxn id="147" idx="2"/>
          </p:cNvCxnSpPr>
          <p:nvPr/>
        </p:nvCxnSpPr>
        <p:spPr>
          <a:xfrm flipH="1" rot="10800000">
            <a:off x="6139050" y="4362385"/>
            <a:ext cx="1017000" cy="8115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4" name="Google Shape;164;g36db068dbed_0_0"/>
          <p:cNvCxnSpPr>
            <a:stCxn id="131" idx="6"/>
            <a:endCxn id="165" idx="2"/>
          </p:cNvCxnSpPr>
          <p:nvPr/>
        </p:nvCxnSpPr>
        <p:spPr>
          <a:xfrm flipH="1" rot="10800000">
            <a:off x="7783704" y="5173880"/>
            <a:ext cx="1884300" cy="1719900"/>
          </a:xfrm>
          <a:prstGeom prst="bentConnector3">
            <a:avLst>
              <a:gd fmla="val 47805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66" name="Google Shape;166;g36db068dbed_0_0"/>
          <p:cNvCxnSpPr>
            <a:stCxn id="167" idx="4"/>
          </p:cNvCxnSpPr>
          <p:nvPr/>
        </p:nvCxnSpPr>
        <p:spPr>
          <a:xfrm flipH="1" rot="5400000">
            <a:off x="2342449" y="5774176"/>
            <a:ext cx="797100" cy="2497500"/>
          </a:xfrm>
          <a:prstGeom prst="bentConnector4">
            <a:avLst>
              <a:gd fmla="val -28679" name="adj1"/>
              <a:gd fmla="val 67029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8" name="Google Shape;168;g36db068dbed_0_0"/>
          <p:cNvCxnSpPr>
            <a:stCxn id="169" idx="4"/>
          </p:cNvCxnSpPr>
          <p:nvPr/>
        </p:nvCxnSpPr>
        <p:spPr>
          <a:xfrm rot="-5400000">
            <a:off x="6636832" y="6752926"/>
            <a:ext cx="378000" cy="959100"/>
          </a:xfrm>
          <a:prstGeom prst="bentConnector4">
            <a:avLst>
              <a:gd fmla="val -60476" name="adj1"/>
              <a:gd fmla="val 62634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0" name="Google Shape;170;g36db068dbed_0_0"/>
          <p:cNvCxnSpPr>
            <a:stCxn id="171" idx="6"/>
            <a:endCxn id="172" idx="6"/>
          </p:cNvCxnSpPr>
          <p:nvPr/>
        </p:nvCxnSpPr>
        <p:spPr>
          <a:xfrm flipH="1" rot="10800000">
            <a:off x="10927173" y="3270526"/>
            <a:ext cx="162300" cy="3715500"/>
          </a:xfrm>
          <a:prstGeom prst="bentConnector3">
            <a:avLst>
              <a:gd fmla="val 24641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3" name="Google Shape;173;g36db068dbed_0_0"/>
          <p:cNvSpPr txBox="1"/>
          <p:nvPr/>
        </p:nvSpPr>
        <p:spPr>
          <a:xfrm>
            <a:off x="6933376" y="5113754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(10.22.114.105)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g36db068dbed_0_0"/>
          <p:cNvSpPr txBox="1"/>
          <p:nvPr/>
        </p:nvSpPr>
        <p:spPr>
          <a:xfrm>
            <a:off x="6906576" y="7654844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(10.22.107.151)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g36db068dbed_0_0"/>
          <p:cNvSpPr txBox="1"/>
          <p:nvPr/>
        </p:nvSpPr>
        <p:spPr>
          <a:xfrm>
            <a:off x="6933376" y="6384306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g36db068dbed_0_0"/>
          <p:cNvSpPr/>
          <p:nvPr/>
        </p:nvSpPr>
        <p:spPr>
          <a:xfrm>
            <a:off x="10174234" y="2351110"/>
            <a:ext cx="228600" cy="318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7" name="Google Shape;177;g36db068dbed_0_0"/>
          <p:cNvCxnSpPr/>
          <p:nvPr/>
        </p:nvCxnSpPr>
        <p:spPr>
          <a:xfrm>
            <a:off x="13205344" y="2002094"/>
            <a:ext cx="475200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8" name="Google Shape;178;g36db068dbed_0_0"/>
          <p:cNvCxnSpPr/>
          <p:nvPr/>
        </p:nvCxnSpPr>
        <p:spPr>
          <a:xfrm>
            <a:off x="13205344" y="2153786"/>
            <a:ext cx="47520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" name="Google Shape;179;g36db068dbed_0_0"/>
          <p:cNvSpPr txBox="1"/>
          <p:nvPr/>
        </p:nvSpPr>
        <p:spPr>
          <a:xfrm>
            <a:off x="13756900" y="1933115"/>
            <a:ext cx="336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443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0" name="Google Shape;180;g36db068dbed_0_0"/>
          <p:cNvSpPr txBox="1"/>
          <p:nvPr/>
        </p:nvSpPr>
        <p:spPr>
          <a:xfrm>
            <a:off x="13756900" y="2093087"/>
            <a:ext cx="336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22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81" name="Google Shape;181;g36db068dbed_0_0"/>
          <p:cNvCxnSpPr>
            <a:stCxn id="126" idx="2"/>
            <a:endCxn id="137" idx="6"/>
          </p:cNvCxnSpPr>
          <p:nvPr/>
        </p:nvCxnSpPr>
        <p:spPr>
          <a:xfrm rot="10800000">
            <a:off x="1474317" y="5050885"/>
            <a:ext cx="1691700" cy="1230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2" name="Google Shape;182;g36db068dbed_0_0"/>
          <p:cNvSpPr txBox="1"/>
          <p:nvPr/>
        </p:nvSpPr>
        <p:spPr>
          <a:xfrm>
            <a:off x="13446512" y="1740871"/>
            <a:ext cx="405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</a:t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" name="Google Shape;183;g36db068dbed_0_0"/>
          <p:cNvSpPr/>
          <p:nvPr/>
        </p:nvSpPr>
        <p:spPr>
          <a:xfrm>
            <a:off x="3051189" y="2479733"/>
            <a:ext cx="1060500" cy="1359000"/>
          </a:xfrm>
          <a:prstGeom prst="arc">
            <a:avLst>
              <a:gd fmla="val 12124223" name="adj1"/>
              <a:gd fmla="val 14374914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84" name="Google Shape;184;g36db068dbed_0_0"/>
          <p:cNvGrpSpPr/>
          <p:nvPr/>
        </p:nvGrpSpPr>
        <p:grpSpPr>
          <a:xfrm>
            <a:off x="7150099" y="2714409"/>
            <a:ext cx="616500" cy="616500"/>
            <a:chOff x="1727119" y="3761282"/>
            <a:chExt cx="616500" cy="616500"/>
          </a:xfrm>
        </p:grpSpPr>
        <p:sp>
          <p:nvSpPr>
            <p:cNvPr id="185" name="Google Shape;185;g36db068dbed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6" name="Google Shape;186;g36db068dbed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87" name="Google Shape;187;g36db068dbed_0_0"/>
          <p:cNvSpPr txBox="1"/>
          <p:nvPr/>
        </p:nvSpPr>
        <p:spPr>
          <a:xfrm>
            <a:off x="6729282" y="3359177"/>
            <a:ext cx="153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 Apiservice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g36db068dbed_0_0"/>
          <p:cNvSpPr txBox="1"/>
          <p:nvPr/>
        </p:nvSpPr>
        <p:spPr>
          <a:xfrm>
            <a:off x="6906565" y="3843174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(10.22.109.121)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g36db068dbed_0_0"/>
          <p:cNvSpPr txBox="1"/>
          <p:nvPr/>
        </p:nvSpPr>
        <p:spPr>
          <a:xfrm>
            <a:off x="1862952" y="4328611"/>
            <a:ext cx="914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0" name="Google Shape;190;g36db068dbed_0_0"/>
          <p:cNvCxnSpPr>
            <a:stCxn id="131" idx="2"/>
            <a:endCxn id="162" idx="6"/>
          </p:cNvCxnSpPr>
          <p:nvPr/>
        </p:nvCxnSpPr>
        <p:spPr>
          <a:xfrm rot="10800000">
            <a:off x="6139104" y="5173880"/>
            <a:ext cx="1028100" cy="1719900"/>
          </a:xfrm>
          <a:prstGeom prst="bentConnector3">
            <a:avLst>
              <a:gd fmla="val 28935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91" name="Google Shape;191;g36db068dbed_0_0"/>
          <p:cNvCxnSpPr>
            <a:stCxn id="126" idx="0"/>
            <a:endCxn id="192" idx="2"/>
          </p:cNvCxnSpPr>
          <p:nvPr/>
        </p:nvCxnSpPr>
        <p:spPr>
          <a:xfrm rot="-5400000">
            <a:off x="3333567" y="4540735"/>
            <a:ext cx="465600" cy="184200"/>
          </a:xfrm>
          <a:prstGeom prst="bentConnector3">
            <a:avLst>
              <a:gd fmla="val 5001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93" name="Google Shape;193;g36db068dbed_0_0"/>
          <p:cNvGrpSpPr/>
          <p:nvPr/>
        </p:nvGrpSpPr>
        <p:grpSpPr>
          <a:xfrm>
            <a:off x="2472440" y="4865635"/>
            <a:ext cx="1952759" cy="2660981"/>
            <a:chOff x="3404177" y="4903085"/>
            <a:chExt cx="1952759" cy="2660981"/>
          </a:xfrm>
        </p:grpSpPr>
        <p:grpSp>
          <p:nvGrpSpPr>
            <p:cNvPr id="194" name="Google Shape;194;g36db068dbed_0_0"/>
            <p:cNvGrpSpPr/>
            <p:nvPr/>
          </p:nvGrpSpPr>
          <p:grpSpPr>
            <a:xfrm>
              <a:off x="4486036" y="6588026"/>
              <a:ext cx="870900" cy="870900"/>
              <a:chOff x="4497240" y="6687284"/>
              <a:chExt cx="870900" cy="870900"/>
            </a:xfrm>
          </p:grpSpPr>
          <p:grpSp>
            <p:nvGrpSpPr>
              <p:cNvPr id="195" name="Google Shape;195;g36db068dbed_0_0"/>
              <p:cNvGrpSpPr/>
              <p:nvPr/>
            </p:nvGrpSpPr>
            <p:grpSpPr>
              <a:xfrm>
                <a:off x="4497240" y="6687284"/>
                <a:ext cx="870900" cy="870900"/>
                <a:chOff x="1811898" y="6386733"/>
                <a:chExt cx="870900" cy="870900"/>
              </a:xfrm>
            </p:grpSpPr>
            <p:sp>
              <p:nvSpPr>
                <p:cNvPr id="167" name="Google Shape;167;g36db068dbed_0_0"/>
                <p:cNvSpPr/>
                <p:nvPr/>
              </p:nvSpPr>
              <p:spPr>
                <a:xfrm>
                  <a:off x="1811898" y="6386733"/>
                  <a:ext cx="870900" cy="8709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17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96" name="Google Shape;196;g36db068dbed_0_0"/>
                <p:cNvSpPr txBox="1"/>
                <p:nvPr/>
              </p:nvSpPr>
              <p:spPr>
                <a:xfrm>
                  <a:off x="1902711" y="6418305"/>
                  <a:ext cx="6891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197" name="Google Shape;197;g36db068dbed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8" name="Google Shape;198;g36db068dbed_0_0"/>
            <p:cNvSpPr txBox="1"/>
            <p:nvPr/>
          </p:nvSpPr>
          <p:spPr>
            <a:xfrm>
              <a:off x="3547609" y="5554929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99" name="Google Shape;199;g36db068dbed_0_0"/>
            <p:cNvGrpSpPr/>
            <p:nvPr/>
          </p:nvGrpSpPr>
          <p:grpSpPr>
            <a:xfrm>
              <a:off x="4097754" y="4903085"/>
              <a:ext cx="616500" cy="616500"/>
              <a:chOff x="2583568" y="4846022"/>
              <a:chExt cx="616500" cy="616500"/>
            </a:xfrm>
          </p:grpSpPr>
          <p:sp>
            <p:nvSpPr>
              <p:cNvPr id="126" name="Google Shape;126;g36db068dbed_0_0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00" name="Google Shape;200;g36db068dbed_0_0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01" name="Google Shape;201;g36db068dbed_0_0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02" name="Google Shape;202;g36db068dbed_0_0"/>
            <p:cNvCxnSpPr/>
            <p:nvPr/>
          </p:nvCxnSpPr>
          <p:spPr>
            <a:xfrm rot="5400000">
              <a:off x="3781614" y="6187446"/>
              <a:ext cx="356400" cy="344400"/>
            </a:xfrm>
            <a:prstGeom prst="bentConnector3">
              <a:avLst>
                <a:gd fmla="val 60508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03" name="Google Shape;203;g36db068dbed_0_0"/>
            <p:cNvGrpSpPr/>
            <p:nvPr/>
          </p:nvGrpSpPr>
          <p:grpSpPr>
            <a:xfrm>
              <a:off x="3404177" y="6592579"/>
              <a:ext cx="937918" cy="971487"/>
              <a:chOff x="2721902" y="6894573"/>
              <a:chExt cx="937918" cy="971487"/>
            </a:xfrm>
          </p:grpSpPr>
          <p:sp>
            <p:nvSpPr>
              <p:cNvPr id="204" name="Google Shape;204;g36db068dbed_0_0"/>
              <p:cNvSpPr/>
              <p:nvPr/>
            </p:nvSpPr>
            <p:spPr>
              <a:xfrm>
                <a:off x="2788920" y="6995160"/>
                <a:ext cx="870900" cy="870900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05" name="Google Shape;205;g36db068dbed_0_0"/>
              <p:cNvSpPr/>
              <p:nvPr/>
            </p:nvSpPr>
            <p:spPr>
              <a:xfrm>
                <a:off x="2743200" y="6947319"/>
                <a:ext cx="870900" cy="870900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06" name="Google Shape;206;g36db068dbed_0_0"/>
              <p:cNvGrpSpPr/>
              <p:nvPr/>
            </p:nvGrpSpPr>
            <p:grpSpPr>
              <a:xfrm>
                <a:off x="2721902" y="6894573"/>
                <a:ext cx="870900" cy="870900"/>
                <a:chOff x="2948764" y="6535832"/>
                <a:chExt cx="870900" cy="870900"/>
              </a:xfrm>
            </p:grpSpPr>
            <p:grpSp>
              <p:nvGrpSpPr>
                <p:cNvPr id="207" name="Google Shape;207;g36db068dbed_0_0"/>
                <p:cNvGrpSpPr/>
                <p:nvPr/>
              </p:nvGrpSpPr>
              <p:grpSpPr>
                <a:xfrm>
                  <a:off x="2948764" y="6535832"/>
                  <a:ext cx="870900" cy="870900"/>
                  <a:chOff x="1811898" y="6386733"/>
                  <a:chExt cx="870900" cy="870900"/>
                </a:xfrm>
              </p:grpSpPr>
              <p:sp>
                <p:nvSpPr>
                  <p:cNvPr id="208" name="Google Shape;208;g36db068dbed_0_0"/>
                  <p:cNvSpPr/>
                  <p:nvPr/>
                </p:nvSpPr>
                <p:spPr>
                  <a:xfrm>
                    <a:off x="1811898" y="6386733"/>
                    <a:ext cx="870900" cy="8709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09" name="Google Shape;209;g36db068dbed_0_0"/>
                  <p:cNvSpPr txBox="1"/>
                  <p:nvPr/>
                </p:nvSpPr>
                <p:spPr>
                  <a:xfrm>
                    <a:off x="1902711" y="6418305"/>
                    <a:ext cx="6891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US" sz="14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b="0" i="0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210" name="Google Shape;210;g36db068dbed_0_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11" name="Google Shape;211;g36db068dbed_0_0"/>
            <p:cNvCxnSpPr/>
            <p:nvPr/>
          </p:nvCxnSpPr>
          <p:spPr>
            <a:xfrm flipH="1" rot="-5400000">
              <a:off x="4567786" y="6205679"/>
              <a:ext cx="356400" cy="344400"/>
            </a:xfrm>
            <a:prstGeom prst="bentConnector3">
              <a:avLst>
                <a:gd fmla="val 60508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12" name="Google Shape;212;g36db068dbed_0_0"/>
          <p:cNvGrpSpPr/>
          <p:nvPr/>
        </p:nvGrpSpPr>
        <p:grpSpPr>
          <a:xfrm>
            <a:off x="4828973" y="4865635"/>
            <a:ext cx="1952759" cy="2660981"/>
            <a:chOff x="3404177" y="4903085"/>
            <a:chExt cx="1952759" cy="2660981"/>
          </a:xfrm>
        </p:grpSpPr>
        <p:grpSp>
          <p:nvGrpSpPr>
            <p:cNvPr id="213" name="Google Shape;213;g36db068dbed_0_0"/>
            <p:cNvGrpSpPr/>
            <p:nvPr/>
          </p:nvGrpSpPr>
          <p:grpSpPr>
            <a:xfrm>
              <a:off x="4486036" y="6588026"/>
              <a:ext cx="870900" cy="870900"/>
              <a:chOff x="4497240" y="6687284"/>
              <a:chExt cx="870900" cy="870900"/>
            </a:xfrm>
          </p:grpSpPr>
          <p:grpSp>
            <p:nvGrpSpPr>
              <p:cNvPr id="214" name="Google Shape;214;g36db068dbed_0_0"/>
              <p:cNvGrpSpPr/>
              <p:nvPr/>
            </p:nvGrpSpPr>
            <p:grpSpPr>
              <a:xfrm>
                <a:off x="4497240" y="6687284"/>
                <a:ext cx="870900" cy="870900"/>
                <a:chOff x="1811898" y="6386733"/>
                <a:chExt cx="870900" cy="870900"/>
              </a:xfrm>
            </p:grpSpPr>
            <p:sp>
              <p:nvSpPr>
                <p:cNvPr id="169" name="Google Shape;169;g36db068dbed_0_0"/>
                <p:cNvSpPr/>
                <p:nvPr/>
              </p:nvSpPr>
              <p:spPr>
                <a:xfrm>
                  <a:off x="1811898" y="6386733"/>
                  <a:ext cx="870900" cy="8709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17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15" name="Google Shape;215;g36db068dbed_0_0"/>
                <p:cNvSpPr txBox="1"/>
                <p:nvPr/>
              </p:nvSpPr>
              <p:spPr>
                <a:xfrm>
                  <a:off x="1902711" y="6418305"/>
                  <a:ext cx="6891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216" name="Google Shape;216;g36db068dbed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7" name="Google Shape;217;g36db068dbed_0_0"/>
            <p:cNvSpPr txBox="1"/>
            <p:nvPr/>
          </p:nvSpPr>
          <p:spPr>
            <a:xfrm>
              <a:off x="3547609" y="5554929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18" name="Google Shape;218;g36db068dbed_0_0"/>
            <p:cNvGrpSpPr/>
            <p:nvPr/>
          </p:nvGrpSpPr>
          <p:grpSpPr>
            <a:xfrm>
              <a:off x="4097754" y="4903085"/>
              <a:ext cx="616500" cy="616500"/>
              <a:chOff x="2583568" y="4846022"/>
              <a:chExt cx="616500" cy="616500"/>
            </a:xfrm>
          </p:grpSpPr>
          <p:sp>
            <p:nvSpPr>
              <p:cNvPr id="162" name="Google Shape;162;g36db068dbed_0_0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9" name="Google Shape;219;g36db068dbed_0_0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20" name="Google Shape;220;g36db068dbed_0_0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21" name="Google Shape;221;g36db068dbed_0_0"/>
            <p:cNvCxnSpPr/>
            <p:nvPr/>
          </p:nvCxnSpPr>
          <p:spPr>
            <a:xfrm rot="5400000">
              <a:off x="3781614" y="6187446"/>
              <a:ext cx="356400" cy="344400"/>
            </a:xfrm>
            <a:prstGeom prst="bentConnector3">
              <a:avLst>
                <a:gd fmla="val 60508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22" name="Google Shape;222;g36db068dbed_0_0"/>
            <p:cNvGrpSpPr/>
            <p:nvPr/>
          </p:nvGrpSpPr>
          <p:grpSpPr>
            <a:xfrm>
              <a:off x="3404177" y="6592579"/>
              <a:ext cx="937918" cy="971487"/>
              <a:chOff x="2721902" y="6894573"/>
              <a:chExt cx="937918" cy="971487"/>
            </a:xfrm>
          </p:grpSpPr>
          <p:sp>
            <p:nvSpPr>
              <p:cNvPr id="223" name="Google Shape;223;g36db068dbed_0_0"/>
              <p:cNvSpPr/>
              <p:nvPr/>
            </p:nvSpPr>
            <p:spPr>
              <a:xfrm>
                <a:off x="2788920" y="6995160"/>
                <a:ext cx="870900" cy="870900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4" name="Google Shape;224;g36db068dbed_0_0"/>
              <p:cNvSpPr/>
              <p:nvPr/>
            </p:nvSpPr>
            <p:spPr>
              <a:xfrm>
                <a:off x="2743200" y="6947319"/>
                <a:ext cx="870900" cy="870900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25" name="Google Shape;225;g36db068dbed_0_0"/>
              <p:cNvGrpSpPr/>
              <p:nvPr/>
            </p:nvGrpSpPr>
            <p:grpSpPr>
              <a:xfrm>
                <a:off x="2721902" y="6894573"/>
                <a:ext cx="870900" cy="870900"/>
                <a:chOff x="2948764" y="6535832"/>
                <a:chExt cx="870900" cy="870900"/>
              </a:xfrm>
            </p:grpSpPr>
            <p:grpSp>
              <p:nvGrpSpPr>
                <p:cNvPr id="226" name="Google Shape;226;g36db068dbed_0_0"/>
                <p:cNvGrpSpPr/>
                <p:nvPr/>
              </p:nvGrpSpPr>
              <p:grpSpPr>
                <a:xfrm>
                  <a:off x="2948764" y="6535832"/>
                  <a:ext cx="870900" cy="870900"/>
                  <a:chOff x="1811898" y="6386733"/>
                  <a:chExt cx="870900" cy="870900"/>
                </a:xfrm>
              </p:grpSpPr>
              <p:sp>
                <p:nvSpPr>
                  <p:cNvPr id="227" name="Google Shape;227;g36db068dbed_0_0"/>
                  <p:cNvSpPr/>
                  <p:nvPr/>
                </p:nvSpPr>
                <p:spPr>
                  <a:xfrm>
                    <a:off x="1811898" y="6386733"/>
                    <a:ext cx="870900" cy="8709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28" name="Google Shape;228;g36db068dbed_0_0"/>
                  <p:cNvSpPr txBox="1"/>
                  <p:nvPr/>
                </p:nvSpPr>
                <p:spPr>
                  <a:xfrm>
                    <a:off x="1902711" y="6418305"/>
                    <a:ext cx="6891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US" sz="14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b="0" i="0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229" name="Google Shape;229;g36db068dbed_0_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30" name="Google Shape;230;g36db068dbed_0_0"/>
            <p:cNvCxnSpPr/>
            <p:nvPr/>
          </p:nvCxnSpPr>
          <p:spPr>
            <a:xfrm flipH="1" rot="-5400000">
              <a:off x="4567786" y="6205679"/>
              <a:ext cx="356400" cy="344400"/>
            </a:xfrm>
            <a:prstGeom prst="bentConnector3">
              <a:avLst>
                <a:gd fmla="val 60508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31" name="Google Shape;231;g36db068dbed_0_0"/>
          <p:cNvGrpSpPr/>
          <p:nvPr/>
        </p:nvGrpSpPr>
        <p:grpSpPr>
          <a:xfrm>
            <a:off x="8974414" y="4865635"/>
            <a:ext cx="1952759" cy="2660981"/>
            <a:chOff x="3404177" y="4903085"/>
            <a:chExt cx="1952759" cy="2660981"/>
          </a:xfrm>
        </p:grpSpPr>
        <p:grpSp>
          <p:nvGrpSpPr>
            <p:cNvPr id="232" name="Google Shape;232;g36db068dbed_0_0"/>
            <p:cNvGrpSpPr/>
            <p:nvPr/>
          </p:nvGrpSpPr>
          <p:grpSpPr>
            <a:xfrm>
              <a:off x="4486036" y="6588026"/>
              <a:ext cx="870900" cy="870900"/>
              <a:chOff x="4497240" y="6687284"/>
              <a:chExt cx="870900" cy="870900"/>
            </a:xfrm>
          </p:grpSpPr>
          <p:grpSp>
            <p:nvGrpSpPr>
              <p:cNvPr id="233" name="Google Shape;233;g36db068dbed_0_0"/>
              <p:cNvGrpSpPr/>
              <p:nvPr/>
            </p:nvGrpSpPr>
            <p:grpSpPr>
              <a:xfrm>
                <a:off x="4497240" y="6687284"/>
                <a:ext cx="870900" cy="870900"/>
                <a:chOff x="1811898" y="6386733"/>
                <a:chExt cx="870900" cy="870900"/>
              </a:xfrm>
            </p:grpSpPr>
            <p:sp>
              <p:nvSpPr>
                <p:cNvPr id="171" name="Google Shape;171;g36db068dbed_0_0"/>
                <p:cNvSpPr/>
                <p:nvPr/>
              </p:nvSpPr>
              <p:spPr>
                <a:xfrm>
                  <a:off x="1811898" y="6386733"/>
                  <a:ext cx="870900" cy="8709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17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34" name="Google Shape;234;g36db068dbed_0_0"/>
                <p:cNvSpPr txBox="1"/>
                <p:nvPr/>
              </p:nvSpPr>
              <p:spPr>
                <a:xfrm>
                  <a:off x="1902711" y="6418305"/>
                  <a:ext cx="6891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235" name="Google Shape;235;g36db068dbed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6" name="Google Shape;236;g36db068dbed_0_0"/>
            <p:cNvSpPr txBox="1"/>
            <p:nvPr/>
          </p:nvSpPr>
          <p:spPr>
            <a:xfrm>
              <a:off x="3547609" y="5554929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(10.23.109.120)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37" name="Google Shape;237;g36db068dbed_0_0"/>
            <p:cNvGrpSpPr/>
            <p:nvPr/>
          </p:nvGrpSpPr>
          <p:grpSpPr>
            <a:xfrm>
              <a:off x="4097754" y="4903085"/>
              <a:ext cx="616500" cy="616500"/>
              <a:chOff x="2583568" y="4846022"/>
              <a:chExt cx="616500" cy="616500"/>
            </a:xfrm>
          </p:grpSpPr>
          <p:sp>
            <p:nvSpPr>
              <p:cNvPr id="165" name="Google Shape;165;g36db068dbed_0_0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8" name="Google Shape;238;g36db068dbed_0_0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39" name="Google Shape;239;g36db068dbed_0_0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40" name="Google Shape;240;g36db068dbed_0_0"/>
            <p:cNvCxnSpPr/>
            <p:nvPr/>
          </p:nvCxnSpPr>
          <p:spPr>
            <a:xfrm rot="5400000">
              <a:off x="3781614" y="6187446"/>
              <a:ext cx="356400" cy="344400"/>
            </a:xfrm>
            <a:prstGeom prst="bentConnector3">
              <a:avLst>
                <a:gd fmla="val 60508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41" name="Google Shape;241;g36db068dbed_0_0"/>
            <p:cNvGrpSpPr/>
            <p:nvPr/>
          </p:nvGrpSpPr>
          <p:grpSpPr>
            <a:xfrm>
              <a:off x="3404177" y="6592579"/>
              <a:ext cx="937918" cy="971487"/>
              <a:chOff x="2721902" y="6894573"/>
              <a:chExt cx="937918" cy="971487"/>
            </a:xfrm>
          </p:grpSpPr>
          <p:sp>
            <p:nvSpPr>
              <p:cNvPr id="242" name="Google Shape;242;g36db068dbed_0_0"/>
              <p:cNvSpPr/>
              <p:nvPr/>
            </p:nvSpPr>
            <p:spPr>
              <a:xfrm>
                <a:off x="2788920" y="6995160"/>
                <a:ext cx="870900" cy="870900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43" name="Google Shape;243;g36db068dbed_0_0"/>
              <p:cNvSpPr/>
              <p:nvPr/>
            </p:nvSpPr>
            <p:spPr>
              <a:xfrm>
                <a:off x="2743200" y="6947319"/>
                <a:ext cx="870900" cy="870900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44" name="Google Shape;244;g36db068dbed_0_0"/>
              <p:cNvGrpSpPr/>
              <p:nvPr/>
            </p:nvGrpSpPr>
            <p:grpSpPr>
              <a:xfrm>
                <a:off x="2721902" y="6894573"/>
                <a:ext cx="870900" cy="870900"/>
                <a:chOff x="2948764" y="6535832"/>
                <a:chExt cx="870900" cy="870900"/>
              </a:xfrm>
            </p:grpSpPr>
            <p:grpSp>
              <p:nvGrpSpPr>
                <p:cNvPr id="245" name="Google Shape;245;g36db068dbed_0_0"/>
                <p:cNvGrpSpPr/>
                <p:nvPr/>
              </p:nvGrpSpPr>
              <p:grpSpPr>
                <a:xfrm>
                  <a:off x="2948764" y="6535832"/>
                  <a:ext cx="870900" cy="870900"/>
                  <a:chOff x="1811898" y="6386733"/>
                  <a:chExt cx="870900" cy="870900"/>
                </a:xfrm>
              </p:grpSpPr>
              <p:sp>
                <p:nvSpPr>
                  <p:cNvPr id="246" name="Google Shape;246;g36db068dbed_0_0"/>
                  <p:cNvSpPr/>
                  <p:nvPr/>
                </p:nvSpPr>
                <p:spPr>
                  <a:xfrm>
                    <a:off x="1811898" y="6386733"/>
                    <a:ext cx="870900" cy="8709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17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47" name="Google Shape;247;g36db068dbed_0_0"/>
                  <p:cNvSpPr txBox="1"/>
                  <p:nvPr/>
                </p:nvSpPr>
                <p:spPr>
                  <a:xfrm>
                    <a:off x="1902711" y="6418305"/>
                    <a:ext cx="6891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US" sz="14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b="0" i="0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248" name="Google Shape;248;g36db068dbed_0_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49" name="Google Shape;249;g36db068dbed_0_0"/>
            <p:cNvCxnSpPr/>
            <p:nvPr/>
          </p:nvCxnSpPr>
          <p:spPr>
            <a:xfrm flipH="1" rot="-5400000">
              <a:off x="4567786" y="6205679"/>
              <a:ext cx="356400" cy="344400"/>
            </a:xfrm>
            <a:prstGeom prst="bentConnector3">
              <a:avLst>
                <a:gd fmla="val 60508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50" name="Google Shape;250;g36db068dbed_0_0"/>
          <p:cNvCxnSpPr>
            <a:stCxn id="162" idx="6"/>
            <a:endCxn id="185" idx="2"/>
          </p:cNvCxnSpPr>
          <p:nvPr/>
        </p:nvCxnSpPr>
        <p:spPr>
          <a:xfrm flipH="1" rot="10800000">
            <a:off x="6139050" y="3022585"/>
            <a:ext cx="1011000" cy="2151300"/>
          </a:xfrm>
          <a:prstGeom prst="bentConnector3">
            <a:avLst>
              <a:gd fmla="val 49996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1" name="Google Shape;251;g36db068dbed_0_0"/>
          <p:cNvCxnSpPr>
            <a:stCxn id="162" idx="6"/>
            <a:endCxn id="134" idx="2"/>
          </p:cNvCxnSpPr>
          <p:nvPr/>
        </p:nvCxnSpPr>
        <p:spPr>
          <a:xfrm>
            <a:off x="6139050" y="5173885"/>
            <a:ext cx="1038000" cy="390000"/>
          </a:xfrm>
          <a:prstGeom prst="bentConnector3">
            <a:avLst>
              <a:gd fmla="val 48487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2" name="Google Shape;252;g36db068dbed_0_0"/>
          <p:cNvCxnSpPr>
            <a:stCxn id="185" idx="6"/>
            <a:endCxn id="165" idx="0"/>
          </p:cNvCxnSpPr>
          <p:nvPr/>
        </p:nvCxnSpPr>
        <p:spPr>
          <a:xfrm>
            <a:off x="7766599" y="3022659"/>
            <a:ext cx="2209500" cy="18429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53" name="Google Shape;253;g36db068dbed_0_0"/>
          <p:cNvCxnSpPr/>
          <p:nvPr/>
        </p:nvCxnSpPr>
        <p:spPr>
          <a:xfrm>
            <a:off x="13201724" y="2316891"/>
            <a:ext cx="4752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4" name="Google Shape;254;g36db068dbed_0_0"/>
          <p:cNvSpPr txBox="1"/>
          <p:nvPr/>
        </p:nvSpPr>
        <p:spPr>
          <a:xfrm>
            <a:off x="13753280" y="2256192"/>
            <a:ext cx="336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5" name="Google Shape;255;g36db068dbed_0_0"/>
          <p:cNvSpPr/>
          <p:nvPr/>
        </p:nvSpPr>
        <p:spPr>
          <a:xfrm>
            <a:off x="11597512" y="7174541"/>
            <a:ext cx="1935000" cy="573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信封 以實心填滿" id="256" name="Google Shape;256;g36db068dbed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47475" y="7290466"/>
            <a:ext cx="399454" cy="39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6db068dbed_0_0"/>
          <p:cNvSpPr txBox="1"/>
          <p:nvPr/>
        </p:nvSpPr>
        <p:spPr>
          <a:xfrm>
            <a:off x="12296892" y="7357729"/>
            <a:ext cx="1374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Mail server</a:t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58" name="Google Shape;258;g36db068dbed_0_0"/>
          <p:cNvCxnSpPr>
            <a:endCxn id="255" idx="1"/>
          </p:cNvCxnSpPr>
          <p:nvPr/>
        </p:nvCxnSpPr>
        <p:spPr>
          <a:xfrm>
            <a:off x="10329112" y="6194141"/>
            <a:ext cx="1268400" cy="1267200"/>
          </a:xfrm>
          <a:prstGeom prst="bentConnector3">
            <a:avLst>
              <a:gd fmla="val 58135" name="adj1"/>
            </a:avLst>
          </a:prstGeom>
          <a:noFill/>
          <a:ln cap="flat" cmpd="sng" w="12700">
            <a:solidFill>
              <a:srgbClr val="F9DD2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9" name="Google Shape;259;g36db068dbed_0_0"/>
          <p:cNvCxnSpPr>
            <a:endCxn id="255" idx="2"/>
          </p:cNvCxnSpPr>
          <p:nvPr/>
        </p:nvCxnSpPr>
        <p:spPr>
          <a:xfrm>
            <a:off x="6211312" y="6152741"/>
            <a:ext cx="6353700" cy="1595400"/>
          </a:xfrm>
          <a:prstGeom prst="bentConnector4">
            <a:avLst>
              <a:gd fmla="val 9578" name="adj1"/>
              <a:gd fmla="val 125104" name="adj2"/>
            </a:avLst>
          </a:prstGeom>
          <a:noFill/>
          <a:ln cap="flat" cmpd="sng" w="12700">
            <a:solidFill>
              <a:srgbClr val="F9DD2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0" name="Google Shape;260;g36db068dbed_0_0"/>
          <p:cNvCxnSpPr>
            <a:stCxn id="261" idx="2"/>
            <a:endCxn id="143" idx="6"/>
          </p:cNvCxnSpPr>
          <p:nvPr/>
        </p:nvCxnSpPr>
        <p:spPr>
          <a:xfrm rot="10800000">
            <a:off x="2955310" y="3216992"/>
            <a:ext cx="434400" cy="25200"/>
          </a:xfrm>
          <a:prstGeom prst="bentConnector3">
            <a:avLst>
              <a:gd fmla="val 49995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62" name="Google Shape;262;g36db068dbed_0_0"/>
          <p:cNvGrpSpPr/>
          <p:nvPr/>
        </p:nvGrpSpPr>
        <p:grpSpPr>
          <a:xfrm>
            <a:off x="3081908" y="2933942"/>
            <a:ext cx="1277100" cy="1465948"/>
            <a:chOff x="3178301" y="2904542"/>
            <a:chExt cx="1277100" cy="1465948"/>
          </a:xfrm>
        </p:grpSpPr>
        <p:sp>
          <p:nvSpPr>
            <p:cNvPr id="192" name="Google Shape;192;g36db068dbed_0_0"/>
            <p:cNvSpPr txBox="1"/>
            <p:nvPr/>
          </p:nvSpPr>
          <p:spPr>
            <a:xfrm>
              <a:off x="3297645" y="4175790"/>
              <a:ext cx="9144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(pre-stage branch)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3" name="Google Shape;263;g36db068dbed_0_0"/>
            <p:cNvSpPr txBox="1"/>
            <p:nvPr/>
          </p:nvSpPr>
          <p:spPr>
            <a:xfrm>
              <a:off x="3333544" y="3552744"/>
              <a:ext cx="90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64" name="Google Shape;264;g36db068dbed_0_0"/>
            <p:cNvGrpSpPr/>
            <p:nvPr/>
          </p:nvGrpSpPr>
          <p:grpSpPr>
            <a:xfrm>
              <a:off x="3486103" y="2904542"/>
              <a:ext cx="616500" cy="616500"/>
              <a:chOff x="5921680" y="3152380"/>
              <a:chExt cx="616500" cy="616500"/>
            </a:xfrm>
          </p:grpSpPr>
          <p:sp>
            <p:nvSpPr>
              <p:cNvPr id="261" name="Google Shape;261;g36db068dbed_0_0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65" name="Google Shape;265;g36db068dbed_0_0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66" name="Google Shape;266;g36db068dbed_0_0"/>
            <p:cNvSpPr txBox="1"/>
            <p:nvPr/>
          </p:nvSpPr>
          <p:spPr>
            <a:xfrm>
              <a:off x="3178301" y="4033057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(10.21.109.110)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67" name="Google Shape;267;g36db068dbed_0_0"/>
          <p:cNvCxnSpPr>
            <a:stCxn id="261" idx="6"/>
            <a:endCxn id="162" idx="2"/>
          </p:cNvCxnSpPr>
          <p:nvPr/>
        </p:nvCxnSpPr>
        <p:spPr>
          <a:xfrm>
            <a:off x="4006210" y="3242192"/>
            <a:ext cx="1516200" cy="1931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pic>
        <p:nvPicPr>
          <p:cNvPr id="268" name="Google Shape;268;g36db068dbed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5607" y="4934499"/>
            <a:ext cx="767723" cy="2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6db068dbed_0_0"/>
          <p:cNvSpPr txBox="1"/>
          <p:nvPr/>
        </p:nvSpPr>
        <p:spPr>
          <a:xfrm>
            <a:off x="10038697" y="3590598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Harbor-prod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g36db068dbed_0_0"/>
          <p:cNvGrpSpPr/>
          <p:nvPr/>
        </p:nvGrpSpPr>
        <p:grpSpPr>
          <a:xfrm>
            <a:off x="10473117" y="2962280"/>
            <a:ext cx="616500" cy="616500"/>
            <a:chOff x="1727119" y="3761282"/>
            <a:chExt cx="616500" cy="616500"/>
          </a:xfrm>
        </p:grpSpPr>
        <p:sp>
          <p:nvSpPr>
            <p:cNvPr id="172" name="Google Shape;172;g36db068dbed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1" name="Google Shape;271;g36db068dbed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72" name="Google Shape;272;g36db068dbed_0_0"/>
          <p:cNvCxnSpPr>
            <a:stCxn id="172" idx="2"/>
            <a:endCxn id="165" idx="7"/>
          </p:cNvCxnSpPr>
          <p:nvPr/>
        </p:nvCxnSpPr>
        <p:spPr>
          <a:xfrm flipH="1">
            <a:off x="10194117" y="3270530"/>
            <a:ext cx="279000" cy="16854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273" name="Google Shape;273;g36db068dbed_0_0"/>
          <p:cNvSpPr txBox="1"/>
          <p:nvPr/>
        </p:nvSpPr>
        <p:spPr>
          <a:xfrm>
            <a:off x="10152001" y="4094019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(10.23.107.151)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74" name="Google Shape;274;g36db068dbed_0_0"/>
          <p:cNvCxnSpPr>
            <a:stCxn id="134" idx="6"/>
            <a:endCxn id="165" idx="1"/>
          </p:cNvCxnSpPr>
          <p:nvPr/>
        </p:nvCxnSpPr>
        <p:spPr>
          <a:xfrm flipH="1" rot="10800000">
            <a:off x="7793410" y="4955991"/>
            <a:ext cx="1965000" cy="607800"/>
          </a:xfrm>
          <a:prstGeom prst="bentConnector4">
            <a:avLst>
              <a:gd fmla="val 39677" name="adj1"/>
              <a:gd fmla="val 154055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275" name="Google Shape;275;g36db068dbed_0_0"/>
          <p:cNvSpPr txBox="1"/>
          <p:nvPr/>
        </p:nvSpPr>
        <p:spPr>
          <a:xfrm>
            <a:off x="11464034" y="2618879"/>
            <a:ext cx="12570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YM網段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76" name="Google Shape;276;g36db068dbed_0_0"/>
          <p:cNvGrpSpPr/>
          <p:nvPr/>
        </p:nvGrpSpPr>
        <p:grpSpPr>
          <a:xfrm>
            <a:off x="13131467" y="2962242"/>
            <a:ext cx="616500" cy="616500"/>
            <a:chOff x="1727119" y="3761282"/>
            <a:chExt cx="616500" cy="616500"/>
          </a:xfrm>
        </p:grpSpPr>
        <p:sp>
          <p:nvSpPr>
            <p:cNvPr id="277" name="Google Shape;277;g36db068dbed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8" name="Google Shape;278;g36db068dbed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79" name="Google Shape;279;g36db068dbed_0_0"/>
          <p:cNvGrpSpPr/>
          <p:nvPr/>
        </p:nvGrpSpPr>
        <p:grpSpPr>
          <a:xfrm>
            <a:off x="12872147" y="5635188"/>
            <a:ext cx="870900" cy="870900"/>
            <a:chOff x="4497240" y="6687284"/>
            <a:chExt cx="870900" cy="870900"/>
          </a:xfrm>
        </p:grpSpPr>
        <p:grpSp>
          <p:nvGrpSpPr>
            <p:cNvPr id="280" name="Google Shape;280;g36db068dbed_0_0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81" name="Google Shape;281;g36db068dbed_0_0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82" name="Google Shape;282;g36db068dbed_0_0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83" name="Google Shape;283;g36db068dbed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g36db068dbed_0_0"/>
          <p:cNvSpPr txBox="1"/>
          <p:nvPr/>
        </p:nvSpPr>
        <p:spPr>
          <a:xfrm>
            <a:off x="12021581" y="6022861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5" name="Google Shape;285;g36db068dbed_0_0"/>
          <p:cNvCxnSpPr>
            <a:stCxn id="165" idx="5"/>
            <a:endCxn id="286" idx="0"/>
          </p:cNvCxnSpPr>
          <p:nvPr/>
        </p:nvCxnSpPr>
        <p:spPr>
          <a:xfrm flipH="1" rot="-5400000">
            <a:off x="11070057" y="4516001"/>
            <a:ext cx="279600" cy="2031300"/>
          </a:xfrm>
          <a:prstGeom prst="bentConnector3">
            <a:avLst>
              <a:gd fmla="val 66175" name="adj1"/>
            </a:avLst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87" name="Google Shape;287;g36db068dbed_0_0"/>
          <p:cNvGrpSpPr/>
          <p:nvPr/>
        </p:nvGrpSpPr>
        <p:grpSpPr>
          <a:xfrm>
            <a:off x="11790289" y="5639741"/>
            <a:ext cx="937918" cy="971487"/>
            <a:chOff x="2721902" y="6894573"/>
            <a:chExt cx="937918" cy="971487"/>
          </a:xfrm>
        </p:grpSpPr>
        <p:sp>
          <p:nvSpPr>
            <p:cNvPr id="288" name="Google Shape;288;g36db068dbed_0_0"/>
            <p:cNvSpPr/>
            <p:nvPr/>
          </p:nvSpPr>
          <p:spPr>
            <a:xfrm>
              <a:off x="2788920" y="6995160"/>
              <a:ext cx="870900" cy="870900"/>
            </a:xfrm>
            <a:prstGeom prst="ellipse">
              <a:avLst/>
            </a:prstGeom>
            <a:solidFill>
              <a:srgbClr val="BBCDFF"/>
            </a:solidFill>
            <a:ln>
              <a:noFill/>
            </a:ln>
            <a:effectLst>
              <a:outerShdw blurRad="342900" rotWithShape="0" algn="ctr">
                <a:srgbClr val="002FA7">
                  <a:alpha val="1411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9" name="Google Shape;289;g36db068dbed_0_0"/>
            <p:cNvSpPr/>
            <p:nvPr/>
          </p:nvSpPr>
          <p:spPr>
            <a:xfrm>
              <a:off x="2743200" y="6947319"/>
              <a:ext cx="870900" cy="870900"/>
            </a:xfrm>
            <a:prstGeom prst="ellipse">
              <a:avLst/>
            </a:prstGeom>
            <a:solidFill>
              <a:srgbClr val="7A9DFD"/>
            </a:solidFill>
            <a:ln>
              <a:noFill/>
            </a:ln>
            <a:effectLst>
              <a:outerShdw blurRad="342900" rotWithShape="0" algn="ctr">
                <a:srgbClr val="002FA7">
                  <a:alpha val="1411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90" name="Google Shape;290;g36db068dbed_0_0"/>
            <p:cNvGrpSpPr/>
            <p:nvPr/>
          </p:nvGrpSpPr>
          <p:grpSpPr>
            <a:xfrm>
              <a:off x="2721902" y="6894573"/>
              <a:ext cx="870900" cy="870900"/>
              <a:chOff x="2948764" y="6535832"/>
              <a:chExt cx="870900" cy="870900"/>
            </a:xfrm>
          </p:grpSpPr>
          <p:grpSp>
            <p:nvGrpSpPr>
              <p:cNvPr id="291" name="Google Shape;291;g36db068dbed_0_0"/>
              <p:cNvGrpSpPr/>
              <p:nvPr/>
            </p:nvGrpSpPr>
            <p:grpSpPr>
              <a:xfrm>
                <a:off x="2948764" y="6535832"/>
                <a:ext cx="870900" cy="870900"/>
                <a:chOff x="1811898" y="6386733"/>
                <a:chExt cx="870900" cy="870900"/>
              </a:xfrm>
            </p:grpSpPr>
            <p:sp>
              <p:nvSpPr>
                <p:cNvPr id="292" name="Google Shape;292;g36db068dbed_0_0"/>
                <p:cNvSpPr/>
                <p:nvPr/>
              </p:nvSpPr>
              <p:spPr>
                <a:xfrm>
                  <a:off x="1811898" y="6386733"/>
                  <a:ext cx="870900" cy="8709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17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86" name="Google Shape;286;g36db068dbed_0_0"/>
                <p:cNvSpPr txBox="1"/>
                <p:nvPr/>
              </p:nvSpPr>
              <p:spPr>
                <a:xfrm>
                  <a:off x="1902711" y="6418305"/>
                  <a:ext cx="6891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VM</a:t>
                  </a:r>
                  <a:endParaRPr b="0" i="0" sz="14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電腦 以實心填滿" id="293" name="Google Shape;293;g36db068dbed_0_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111009" y="6765542"/>
                <a:ext cx="530982" cy="5309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94" name="Google Shape;294;g36db068dbed_0_0"/>
          <p:cNvCxnSpPr>
            <a:stCxn id="165" idx="6"/>
            <a:endCxn id="282" idx="0"/>
          </p:cNvCxnSpPr>
          <p:nvPr/>
        </p:nvCxnSpPr>
        <p:spPr>
          <a:xfrm>
            <a:off x="10284491" y="5173885"/>
            <a:ext cx="3023100" cy="4929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5" name="Google Shape;295;g36db068dbed_0_0"/>
          <p:cNvCxnSpPr>
            <a:stCxn id="165" idx="7"/>
            <a:endCxn id="296" idx="2"/>
          </p:cNvCxnSpPr>
          <p:nvPr/>
        </p:nvCxnSpPr>
        <p:spPr>
          <a:xfrm rot="-5400000">
            <a:off x="11372607" y="2951619"/>
            <a:ext cx="825900" cy="3182700"/>
          </a:xfrm>
          <a:prstGeom prst="bentConnector3">
            <a:avLst>
              <a:gd fmla="val 5546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7" name="Google Shape;297;g36db068dbed_0_0"/>
          <p:cNvCxnSpPr>
            <a:stCxn id="281" idx="6"/>
            <a:endCxn id="277" idx="6"/>
          </p:cNvCxnSpPr>
          <p:nvPr/>
        </p:nvCxnSpPr>
        <p:spPr>
          <a:xfrm flipH="1" rot="10800000">
            <a:off x="13743047" y="3270438"/>
            <a:ext cx="4800" cy="2800200"/>
          </a:xfrm>
          <a:prstGeom prst="bentConnector3">
            <a:avLst>
              <a:gd fmla="val 5063438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8" name="Google Shape;298;g36db068dbed_0_0"/>
          <p:cNvSpPr/>
          <p:nvPr/>
        </p:nvSpPr>
        <p:spPr>
          <a:xfrm rot="-4159773">
            <a:off x="11226476" y="1968532"/>
            <a:ext cx="228617" cy="594524"/>
          </a:xfrm>
          <a:prstGeom prst="downArrow">
            <a:avLst>
              <a:gd fmla="val 50000" name="adj1"/>
              <a:gd fmla="val 39199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99" name="Google Shape;299;g36db068dbed_0_0"/>
          <p:cNvGrpSpPr/>
          <p:nvPr/>
        </p:nvGrpSpPr>
        <p:grpSpPr>
          <a:xfrm>
            <a:off x="8063624" y="3524659"/>
            <a:ext cx="616500" cy="616500"/>
            <a:chOff x="1727119" y="3761282"/>
            <a:chExt cx="616500" cy="616500"/>
          </a:xfrm>
        </p:grpSpPr>
        <p:sp>
          <p:nvSpPr>
            <p:cNvPr id="300" name="Google Shape;300;g36db068dbed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1" name="Google Shape;301;g36db068dbed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02" name="Google Shape;302;g36db068dbed_0_0"/>
          <p:cNvSpPr txBox="1"/>
          <p:nvPr/>
        </p:nvSpPr>
        <p:spPr>
          <a:xfrm>
            <a:off x="7911475" y="4169722"/>
            <a:ext cx="90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OracleDB</a:t>
            </a:r>
            <a:endParaRPr b="1" i="0" sz="12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g36db068dbed_0_0"/>
          <p:cNvSpPr txBox="1"/>
          <p:nvPr/>
        </p:nvSpPr>
        <p:spPr>
          <a:xfrm>
            <a:off x="7860425" y="4404536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(10.22.110.114)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04" name="Google Shape;304;g36db068dbed_0_0"/>
          <p:cNvCxnSpPr>
            <a:stCxn id="300" idx="0"/>
            <a:endCxn id="185" idx="5"/>
          </p:cNvCxnSpPr>
          <p:nvPr/>
        </p:nvCxnSpPr>
        <p:spPr>
          <a:xfrm flipH="1" rot="5400000">
            <a:off x="7881974" y="3034759"/>
            <a:ext cx="284100" cy="695700"/>
          </a:xfrm>
          <a:prstGeom prst="bentConnector3">
            <a:avLst>
              <a:gd fmla="val 90886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296" name="Google Shape;296;g36db068dbed_0_0"/>
          <p:cNvSpPr txBox="1"/>
          <p:nvPr/>
        </p:nvSpPr>
        <p:spPr>
          <a:xfrm>
            <a:off x="12632047" y="3606898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Harbor-YM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Git Push 推Code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576" name="Google Shape;576;p3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77" name="Google Shape;577;p3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 檢查結果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8" name="Google Shape;578;p30"/>
          <p:cNvPicPr preferRelativeResize="0"/>
          <p:nvPr/>
        </p:nvPicPr>
        <p:blipFill rotWithShape="1">
          <a:blip r:embed="rId3">
            <a:alphaModFix/>
          </a:blip>
          <a:srcRect b="77222" l="0" r="0" t="0"/>
          <a:stretch/>
        </p:blipFill>
        <p:spPr>
          <a:xfrm>
            <a:off x="2412453" y="2377440"/>
            <a:ext cx="9805493" cy="5366825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9" name="Google Shape;579;p30"/>
          <p:cNvSpPr/>
          <p:nvPr/>
        </p:nvSpPr>
        <p:spPr>
          <a:xfrm>
            <a:off x="4846320" y="3840480"/>
            <a:ext cx="1280160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0" name="Google Shape;580;p30"/>
          <p:cNvSpPr/>
          <p:nvPr/>
        </p:nvSpPr>
        <p:spPr>
          <a:xfrm>
            <a:off x="4856870" y="5486400"/>
            <a:ext cx="6756009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Merge request</a:t>
            </a:r>
            <a:endParaRPr sz="4400"/>
          </a:p>
        </p:txBody>
      </p:sp>
      <p:sp>
        <p:nvSpPr>
          <p:cNvPr id="586" name="Google Shape;586;p31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2"/>
          <p:cNvPicPr preferRelativeResize="0"/>
          <p:nvPr/>
        </p:nvPicPr>
        <p:blipFill rotWithShape="1">
          <a:blip r:embed="rId3">
            <a:alphaModFix/>
          </a:blip>
          <a:srcRect b="11666" l="0" r="0" t="0"/>
          <a:stretch/>
        </p:blipFill>
        <p:spPr>
          <a:xfrm>
            <a:off x="1959068" y="2275183"/>
            <a:ext cx="10163624" cy="554939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2" name="Google Shape;592;p3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申請 MR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593" name="Google Shape;593;p3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94" name="Google Shape;594;p3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5" name="Google Shape;595;p32"/>
          <p:cNvSpPr/>
          <p:nvPr/>
        </p:nvSpPr>
        <p:spPr>
          <a:xfrm>
            <a:off x="7315200" y="7360920"/>
            <a:ext cx="1417320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6" name="Google Shape;596;p32"/>
          <p:cNvSpPr/>
          <p:nvPr/>
        </p:nvSpPr>
        <p:spPr>
          <a:xfrm>
            <a:off x="2011680" y="3840480"/>
            <a:ext cx="1737360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33"/>
          <p:cNvPicPr preferRelativeResize="0"/>
          <p:nvPr/>
        </p:nvPicPr>
        <p:blipFill rotWithShape="1">
          <a:blip r:embed="rId3">
            <a:alphaModFix/>
          </a:blip>
          <a:srcRect b="265" l="0" r="0" t="265"/>
          <a:stretch/>
        </p:blipFill>
        <p:spPr>
          <a:xfrm>
            <a:off x="1959068" y="2275183"/>
            <a:ext cx="10163624" cy="554939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2" name="Google Shape;602;p3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申請 MR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03" name="Google Shape;603;p3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04" name="Google Shape;604;p3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選擇從Dev merge 到 main branch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3"/>
          <p:cNvSpPr/>
          <p:nvPr/>
        </p:nvSpPr>
        <p:spPr>
          <a:xfrm>
            <a:off x="10104120" y="3749040"/>
            <a:ext cx="2018572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6" name="Google Shape;606;p33"/>
          <p:cNvSpPr/>
          <p:nvPr/>
        </p:nvSpPr>
        <p:spPr>
          <a:xfrm>
            <a:off x="5852160" y="3749040"/>
            <a:ext cx="2057400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7" name="Google Shape;607;p33"/>
          <p:cNvSpPr/>
          <p:nvPr/>
        </p:nvSpPr>
        <p:spPr>
          <a:xfrm>
            <a:off x="3886200" y="4686300"/>
            <a:ext cx="1691640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2160" y="132588"/>
            <a:ext cx="8418155" cy="7964424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3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申請 MR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14" name="Google Shape;614;p3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15" name="Google Shape;615;p3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6" name="Google Shape;616;p34"/>
          <p:cNvSpPr/>
          <p:nvPr/>
        </p:nvSpPr>
        <p:spPr>
          <a:xfrm>
            <a:off x="7403122" y="6629400"/>
            <a:ext cx="2792437" cy="7772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7" name="Google Shape;617;p34"/>
          <p:cNvSpPr/>
          <p:nvPr/>
        </p:nvSpPr>
        <p:spPr>
          <a:xfrm>
            <a:off x="7406640" y="3794760"/>
            <a:ext cx="2194560" cy="4572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8" name="Google Shape;618;p34"/>
          <p:cNvSpPr/>
          <p:nvPr/>
        </p:nvSpPr>
        <p:spPr>
          <a:xfrm>
            <a:off x="7406640" y="1300206"/>
            <a:ext cx="2834640" cy="437154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9" name="Google Shape;619;p34"/>
          <p:cNvSpPr txBox="1"/>
          <p:nvPr/>
        </p:nvSpPr>
        <p:spPr>
          <a:xfrm>
            <a:off x="1904014" y="1849902"/>
            <a:ext cx="3291840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Title 一樣照commit格式填寫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0" name="Google Shape;620;p34"/>
          <p:cNvSpPr txBox="1"/>
          <p:nvPr/>
        </p:nvSpPr>
        <p:spPr>
          <a:xfrm>
            <a:off x="1904014" y="3634740"/>
            <a:ext cx="3291840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選擇Assign給主管審閱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4"/>
          <p:cNvSpPr txBox="1"/>
          <p:nvPr/>
        </p:nvSpPr>
        <p:spPr>
          <a:xfrm>
            <a:off x="1904014" y="6703255"/>
            <a:ext cx="3291840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Commits可察看提交內容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Changes可察看修改內容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0260" y="2232337"/>
            <a:ext cx="9921240" cy="5604245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7" name="Google Shape;627;p3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主管核准 MR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28" name="Google Shape;628;p3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29" name="Google Shape;629;p3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主管收到通知可到右上角MR查看資訊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2635934" y="3919611"/>
            <a:ext cx="8976946" cy="51522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1" name="Google Shape;631;p35"/>
          <p:cNvSpPr/>
          <p:nvPr/>
        </p:nvSpPr>
        <p:spPr>
          <a:xfrm>
            <a:off x="10195558" y="2232337"/>
            <a:ext cx="548641" cy="37370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2" name="Google Shape;632;p35"/>
          <p:cNvSpPr/>
          <p:nvPr/>
        </p:nvSpPr>
        <p:spPr>
          <a:xfrm>
            <a:off x="9031457" y="2880359"/>
            <a:ext cx="1670537" cy="228601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主管核准 MR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38" name="Google Shape;638;p3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39" name="Google Shape;639;p3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檢查資訊並核准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0" name="Google Shape;6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120" y="2312377"/>
            <a:ext cx="6071559" cy="237744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1637" y="4937760"/>
            <a:ext cx="6071559" cy="213897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5">
            <a:alphaModFix/>
          </a:blip>
          <a:srcRect b="25110" l="0" r="0" t="0"/>
          <a:stretch/>
        </p:blipFill>
        <p:spPr>
          <a:xfrm>
            <a:off x="365760" y="2971800"/>
            <a:ext cx="7273954" cy="410493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3" name="Google Shape;643;p36"/>
          <p:cNvSpPr/>
          <p:nvPr/>
        </p:nvSpPr>
        <p:spPr>
          <a:xfrm>
            <a:off x="1965960" y="5394960"/>
            <a:ext cx="502920" cy="3200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4" name="Google Shape;644;p36"/>
          <p:cNvSpPr/>
          <p:nvPr/>
        </p:nvSpPr>
        <p:spPr>
          <a:xfrm>
            <a:off x="2331720" y="3858768"/>
            <a:ext cx="502920" cy="25603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5" name="Google Shape;645;p36"/>
          <p:cNvSpPr/>
          <p:nvPr/>
        </p:nvSpPr>
        <p:spPr>
          <a:xfrm>
            <a:off x="2841674" y="3858768"/>
            <a:ext cx="502920" cy="25603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46" name="Google Shape;646;p36"/>
          <p:cNvCxnSpPr>
            <a:stCxn id="644" idx="0"/>
            <a:endCxn id="640" idx="1"/>
          </p:cNvCxnSpPr>
          <p:nvPr/>
        </p:nvCxnSpPr>
        <p:spPr>
          <a:xfrm rot="-5400000">
            <a:off x="5021880" y="1062468"/>
            <a:ext cx="357600" cy="5235000"/>
          </a:xfrm>
          <a:prstGeom prst="bentConnector2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" name="Google Shape;647;p36"/>
          <p:cNvCxnSpPr>
            <a:stCxn id="645" idx="2"/>
            <a:endCxn id="641" idx="1"/>
          </p:cNvCxnSpPr>
          <p:nvPr/>
        </p:nvCxnSpPr>
        <p:spPr>
          <a:xfrm flipH="1" rot="-5400000">
            <a:off x="4511234" y="2696700"/>
            <a:ext cx="1892400" cy="4728600"/>
          </a:xfrm>
          <a:prstGeom prst="bentConnector2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完成MR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53" name="Google Shape;653;p3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54" name="Google Shape;654;p37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已將dev內容合併到main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37"/>
          <p:cNvPicPr preferRelativeResize="0"/>
          <p:nvPr/>
        </p:nvPicPr>
        <p:blipFill rotWithShape="1">
          <a:blip r:embed="rId3">
            <a:alphaModFix/>
          </a:blip>
          <a:srcRect b="78889" l="0" r="0" t="0"/>
          <a:stretch/>
        </p:blipFill>
        <p:spPr>
          <a:xfrm>
            <a:off x="2464380" y="2331720"/>
            <a:ext cx="9701639" cy="539496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6" name="Google Shape;656;p37"/>
          <p:cNvSpPr/>
          <p:nvPr/>
        </p:nvSpPr>
        <p:spPr>
          <a:xfrm>
            <a:off x="4846320" y="4754880"/>
            <a:ext cx="118872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7" name="Google Shape;657;p37"/>
          <p:cNvSpPr/>
          <p:nvPr/>
        </p:nvSpPr>
        <p:spPr>
          <a:xfrm>
            <a:off x="4846320" y="7018020"/>
            <a:ext cx="685800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Tag 定義版號</a:t>
            </a:r>
            <a:endParaRPr/>
          </a:p>
        </p:txBody>
      </p:sp>
      <p:sp>
        <p:nvSpPr>
          <p:cNvPr id="663" name="Google Shape;663;p38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06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新增版本</a:t>
            </a:r>
            <a:endParaRPr/>
          </a:p>
        </p:txBody>
      </p:sp>
      <p:sp>
        <p:nvSpPr>
          <p:cNvPr id="669" name="Google Shape;669;p3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70" name="Google Shape;670;p3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1" name="Google Shape;671;p39"/>
          <p:cNvPicPr preferRelativeResize="0"/>
          <p:nvPr/>
        </p:nvPicPr>
        <p:blipFill rotWithShape="1">
          <a:blip r:embed="rId3">
            <a:alphaModFix/>
          </a:blip>
          <a:srcRect b="778" l="0" r="0" t="778"/>
          <a:stretch/>
        </p:blipFill>
        <p:spPr>
          <a:xfrm>
            <a:off x="2464380" y="2331720"/>
            <a:ext cx="9701639" cy="539496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2" name="Google Shape;672;p39"/>
          <p:cNvSpPr/>
          <p:nvPr/>
        </p:nvSpPr>
        <p:spPr>
          <a:xfrm>
            <a:off x="2560320" y="3191256"/>
            <a:ext cx="1508760" cy="237744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3" name="Google Shape;673;p39"/>
          <p:cNvSpPr/>
          <p:nvPr/>
        </p:nvSpPr>
        <p:spPr>
          <a:xfrm>
            <a:off x="11612879" y="2985516"/>
            <a:ext cx="553139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4" name="Google Shape;674;p39"/>
          <p:cNvSpPr/>
          <p:nvPr/>
        </p:nvSpPr>
        <p:spPr>
          <a:xfrm>
            <a:off x="2560320" y="4114800"/>
            <a:ext cx="1508760" cy="237744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網頁界面導覽</a:t>
            </a:r>
            <a:endParaRPr/>
          </a:p>
        </p:txBody>
      </p:sp>
      <p:sp>
        <p:nvSpPr>
          <p:cNvPr id="310" name="Google Shape;310;p4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新增版本</a:t>
            </a:r>
            <a:endParaRPr/>
          </a:p>
        </p:txBody>
      </p:sp>
      <p:sp>
        <p:nvSpPr>
          <p:cNvPr id="680" name="Google Shape;680;p4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81" name="Google Shape;681;p4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輸入版本 vyyyymmdd.xxx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7643" l="0" r="0" t="0"/>
          <a:stretch/>
        </p:blipFill>
        <p:spPr>
          <a:xfrm>
            <a:off x="2464382" y="2454920"/>
            <a:ext cx="9701639" cy="539496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3" name="Google Shape;683;p40"/>
          <p:cNvSpPr/>
          <p:nvPr/>
        </p:nvSpPr>
        <p:spPr>
          <a:xfrm>
            <a:off x="5029199" y="3611880"/>
            <a:ext cx="7136821" cy="31955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4" name="Google Shape;684;p40"/>
          <p:cNvSpPr/>
          <p:nvPr/>
        </p:nvSpPr>
        <p:spPr>
          <a:xfrm>
            <a:off x="4325815" y="7468322"/>
            <a:ext cx="731520" cy="31955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新增版本</a:t>
            </a:r>
            <a:endParaRPr/>
          </a:p>
        </p:txBody>
      </p:sp>
      <p:sp>
        <p:nvSpPr>
          <p:cNvPr id="690" name="Google Shape;690;p4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91" name="Google Shape;691;p4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完成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92" name="Google Shape;692;p41"/>
          <p:cNvPicPr preferRelativeResize="0"/>
          <p:nvPr/>
        </p:nvPicPr>
        <p:blipFill rotWithShape="1">
          <a:blip r:embed="rId3">
            <a:alphaModFix/>
          </a:blip>
          <a:srcRect b="0" l="230" r="230" t="0"/>
          <a:stretch/>
        </p:blipFill>
        <p:spPr>
          <a:xfrm>
            <a:off x="2560319" y="2194560"/>
            <a:ext cx="9509762" cy="591568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3" name="Google Shape;693;p41"/>
          <p:cNvSpPr/>
          <p:nvPr/>
        </p:nvSpPr>
        <p:spPr>
          <a:xfrm>
            <a:off x="4343400" y="2971800"/>
            <a:ext cx="7680960" cy="4800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查看版本差異</a:t>
            </a:r>
            <a:endParaRPr/>
          </a:p>
        </p:txBody>
      </p:sp>
      <p:sp>
        <p:nvSpPr>
          <p:cNvPr id="699" name="Google Shape;699;p42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07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Compare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705" name="Google Shape;705;p4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06" name="Google Shape;706;p4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Source選擇新版本，Target選擇舊版本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07" name="Google Shape;707;p43"/>
          <p:cNvPicPr preferRelativeResize="0"/>
          <p:nvPr/>
        </p:nvPicPr>
        <p:blipFill rotWithShape="1">
          <a:blip r:embed="rId3">
            <a:alphaModFix/>
          </a:blip>
          <a:srcRect b="0" l="230" r="230" t="0"/>
          <a:stretch/>
        </p:blipFill>
        <p:spPr>
          <a:xfrm>
            <a:off x="2103120" y="2194560"/>
            <a:ext cx="10424160" cy="591568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8" name="Google Shape;708;p43"/>
          <p:cNvSpPr/>
          <p:nvPr/>
        </p:nvSpPr>
        <p:spPr>
          <a:xfrm>
            <a:off x="6080760" y="4211515"/>
            <a:ext cx="2194560" cy="40620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9" name="Google Shape;709;p43"/>
          <p:cNvSpPr/>
          <p:nvPr/>
        </p:nvSpPr>
        <p:spPr>
          <a:xfrm>
            <a:off x="10424160" y="4200964"/>
            <a:ext cx="2103120" cy="41675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4114800" y="4718059"/>
            <a:ext cx="685800" cy="311141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Compare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716" name="Google Shape;716;p4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17" name="Google Shape;717;p4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18" name="Google Shape;718;p44"/>
          <p:cNvPicPr preferRelativeResize="0"/>
          <p:nvPr/>
        </p:nvPicPr>
        <p:blipFill rotWithShape="1">
          <a:blip r:embed="rId3">
            <a:alphaModFix/>
          </a:blip>
          <a:srcRect b="2973" l="0" r="0" t="1169"/>
          <a:stretch/>
        </p:blipFill>
        <p:spPr>
          <a:xfrm>
            <a:off x="2103120" y="2194560"/>
            <a:ext cx="10424160" cy="580644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9" name="Google Shape;719;p44"/>
          <p:cNvSpPr/>
          <p:nvPr/>
        </p:nvSpPr>
        <p:spPr>
          <a:xfrm>
            <a:off x="4114800" y="4045393"/>
            <a:ext cx="8412480" cy="1441007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0" name="Google Shape;720;p44"/>
          <p:cNvSpPr/>
          <p:nvPr/>
        </p:nvSpPr>
        <p:spPr>
          <a:xfrm>
            <a:off x="4114800" y="5680296"/>
            <a:ext cx="8412480" cy="1817784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1" name="Google Shape;721;p44"/>
          <p:cNvSpPr txBox="1"/>
          <p:nvPr/>
        </p:nvSpPr>
        <p:spPr>
          <a:xfrm>
            <a:off x="7200900" y="4118317"/>
            <a:ext cx="1325880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Change list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2" name="Google Shape;722;p44"/>
          <p:cNvSpPr txBox="1"/>
          <p:nvPr/>
        </p:nvSpPr>
        <p:spPr>
          <a:xfrm>
            <a:off x="7183315" y="5687330"/>
            <a:ext cx="1325880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Change file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首頁</a:t>
            </a:r>
            <a:endParaRPr/>
          </a:p>
        </p:txBody>
      </p:sp>
      <p:sp>
        <p:nvSpPr>
          <p:cNvPr id="316" name="Google Shape;316;p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317" name="Google Shape;317;p5"/>
          <p:cNvPicPr preferRelativeResize="0"/>
          <p:nvPr/>
        </p:nvPicPr>
        <p:blipFill rotWithShape="1">
          <a:blip r:embed="rId3">
            <a:alphaModFix/>
          </a:blip>
          <a:srcRect b="31667" l="0" r="0" t="0"/>
          <a:stretch/>
        </p:blipFill>
        <p:spPr>
          <a:xfrm>
            <a:off x="1978771" y="2194560"/>
            <a:ext cx="10679892" cy="562356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5"/>
          <p:cNvSpPr/>
          <p:nvPr/>
        </p:nvSpPr>
        <p:spPr>
          <a:xfrm>
            <a:off x="2308860" y="2606040"/>
            <a:ext cx="10012680" cy="51663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9" name="Google Shape;319;p5"/>
          <p:cNvSpPr txBox="1"/>
          <p:nvPr/>
        </p:nvSpPr>
        <p:spPr>
          <a:xfrm>
            <a:off x="3977640" y="2697480"/>
            <a:ext cx="141732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list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5"/>
          <p:cNvSpPr/>
          <p:nvPr/>
        </p:nvSpPr>
        <p:spPr>
          <a:xfrm>
            <a:off x="2423160" y="2240280"/>
            <a:ext cx="594360" cy="2743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1" name="Google Shape;321;p5"/>
          <p:cNvSpPr txBox="1"/>
          <p:nvPr/>
        </p:nvSpPr>
        <p:spPr>
          <a:xfrm>
            <a:off x="1965960" y="1837944"/>
            <a:ext cx="914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網頁清單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7726680" y="2240280"/>
            <a:ext cx="457200" cy="2743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3" name="Google Shape;323;p5"/>
          <p:cNvSpPr txBox="1"/>
          <p:nvPr/>
        </p:nvSpPr>
        <p:spPr>
          <a:xfrm>
            <a:off x="6126480" y="1828800"/>
            <a:ext cx="914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新增Project/Group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4" name="Google Shape;324;p5"/>
          <p:cNvSpPr txBox="1"/>
          <p:nvPr/>
        </p:nvSpPr>
        <p:spPr>
          <a:xfrm>
            <a:off x="10448778" y="1828800"/>
            <a:ext cx="914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MR通知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11018520" y="2240280"/>
            <a:ext cx="365760" cy="2743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12189655" y="2240280"/>
            <a:ext cx="365760" cy="2743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5"/>
          <p:cNvSpPr txBox="1"/>
          <p:nvPr/>
        </p:nvSpPr>
        <p:spPr>
          <a:xfrm>
            <a:off x="12201463" y="1828800"/>
            <a:ext cx="914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個人帳號設定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562" y="1674055"/>
            <a:ext cx="5857918" cy="550549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Project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335" name="Google Shape;335;p6"/>
          <p:cNvPicPr preferRelativeResize="0"/>
          <p:nvPr/>
        </p:nvPicPr>
        <p:blipFill rotWithShape="1">
          <a:blip r:embed="rId4">
            <a:alphaModFix/>
          </a:blip>
          <a:srcRect b="31667" l="0" r="0" t="0"/>
          <a:stretch/>
        </p:blipFill>
        <p:spPr>
          <a:xfrm>
            <a:off x="3163976" y="2148840"/>
            <a:ext cx="10679892" cy="562356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6"/>
          <p:cNvSpPr/>
          <p:nvPr/>
        </p:nvSpPr>
        <p:spPr>
          <a:xfrm>
            <a:off x="640080" y="1674055"/>
            <a:ext cx="822960" cy="42906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7" name="Google Shape;337;p6"/>
          <p:cNvSpPr/>
          <p:nvPr/>
        </p:nvSpPr>
        <p:spPr>
          <a:xfrm>
            <a:off x="731520" y="2127738"/>
            <a:ext cx="2103120" cy="42906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38" name="Google Shape;338;p6"/>
          <p:cNvCxnSpPr>
            <a:endCxn id="335" idx="1"/>
          </p:cNvCxnSpPr>
          <p:nvPr/>
        </p:nvCxnSpPr>
        <p:spPr>
          <a:xfrm flipH="1" rot="-5400000">
            <a:off x="1271576" y="3068220"/>
            <a:ext cx="2403900" cy="1380900"/>
          </a:xfrm>
          <a:prstGeom prst="bentConnector2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9" name="Google Shape;339;p6"/>
          <p:cNvSpPr/>
          <p:nvPr/>
        </p:nvSpPr>
        <p:spPr>
          <a:xfrm>
            <a:off x="12527280" y="2606040"/>
            <a:ext cx="960120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0" name="Google Shape;340;p6"/>
          <p:cNvSpPr/>
          <p:nvPr/>
        </p:nvSpPr>
        <p:spPr>
          <a:xfrm>
            <a:off x="3611880" y="3575830"/>
            <a:ext cx="10012680" cy="419656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6"/>
          <p:cNvSpPr txBox="1"/>
          <p:nvPr/>
        </p:nvSpPr>
        <p:spPr>
          <a:xfrm>
            <a:off x="8138160" y="3200400"/>
            <a:ext cx="13258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list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562" y="1674055"/>
            <a:ext cx="5857918" cy="550549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Group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348" name="Google Shape;348;p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349" name="Google Shape;349;p7"/>
          <p:cNvPicPr preferRelativeResize="0"/>
          <p:nvPr/>
        </p:nvPicPr>
        <p:blipFill rotWithShape="1">
          <a:blip r:embed="rId4">
            <a:alphaModFix/>
          </a:blip>
          <a:srcRect b="6783" l="0" r="0" t="0"/>
          <a:stretch/>
        </p:blipFill>
        <p:spPr>
          <a:xfrm>
            <a:off x="3163976" y="2148840"/>
            <a:ext cx="10679892" cy="562356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7"/>
          <p:cNvSpPr/>
          <p:nvPr/>
        </p:nvSpPr>
        <p:spPr>
          <a:xfrm>
            <a:off x="640080" y="1674055"/>
            <a:ext cx="822960" cy="42906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1" name="Google Shape;351;p7"/>
          <p:cNvSpPr/>
          <p:nvPr/>
        </p:nvSpPr>
        <p:spPr>
          <a:xfrm>
            <a:off x="731520" y="2451695"/>
            <a:ext cx="2103120" cy="42906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52" name="Google Shape;352;p7"/>
          <p:cNvCxnSpPr>
            <a:stCxn id="351" idx="2"/>
            <a:endCxn id="349" idx="1"/>
          </p:cNvCxnSpPr>
          <p:nvPr/>
        </p:nvCxnSpPr>
        <p:spPr>
          <a:xfrm flipH="1" rot="-5400000">
            <a:off x="1433580" y="3230260"/>
            <a:ext cx="2079900" cy="1380900"/>
          </a:xfrm>
          <a:prstGeom prst="bentConnector2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3" name="Google Shape;353;p7"/>
          <p:cNvSpPr/>
          <p:nvPr/>
        </p:nvSpPr>
        <p:spPr>
          <a:xfrm>
            <a:off x="12527280" y="2606040"/>
            <a:ext cx="960120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4" name="Google Shape;354;p7"/>
          <p:cNvSpPr/>
          <p:nvPr/>
        </p:nvSpPr>
        <p:spPr>
          <a:xfrm>
            <a:off x="3611880" y="3464166"/>
            <a:ext cx="10012680" cy="419656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5" name="Google Shape;355;p7"/>
          <p:cNvSpPr txBox="1"/>
          <p:nvPr/>
        </p:nvSpPr>
        <p:spPr>
          <a:xfrm>
            <a:off x="8138160" y="3088736"/>
            <a:ext cx="13258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list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Admin Areae管理介面</a:t>
            </a:r>
            <a:endParaRPr/>
          </a:p>
        </p:txBody>
      </p:sp>
      <p:sp>
        <p:nvSpPr>
          <p:cNvPr id="361" name="Google Shape;361;p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id="362" name="Google Shape;3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37360"/>
            <a:ext cx="2828946" cy="270512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8"/>
          <p:cNvPicPr preferRelativeResize="0"/>
          <p:nvPr/>
        </p:nvPicPr>
        <p:blipFill rotWithShape="1">
          <a:blip r:embed="rId4">
            <a:alphaModFix/>
          </a:blip>
          <a:srcRect b="44906" l="0" r="0" t="0"/>
          <a:stretch/>
        </p:blipFill>
        <p:spPr>
          <a:xfrm>
            <a:off x="3566160" y="1975104"/>
            <a:ext cx="10241280" cy="574711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8"/>
          <p:cNvSpPr/>
          <p:nvPr/>
        </p:nvSpPr>
        <p:spPr>
          <a:xfrm>
            <a:off x="960120" y="3977640"/>
            <a:ext cx="2240280" cy="365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65" name="Google Shape;365;p8"/>
          <p:cNvCxnSpPr>
            <a:stCxn id="364" idx="2"/>
            <a:endCxn id="363" idx="1"/>
          </p:cNvCxnSpPr>
          <p:nvPr/>
        </p:nvCxnSpPr>
        <p:spPr>
          <a:xfrm flipH="1" rot="-5400000">
            <a:off x="2570610" y="3853050"/>
            <a:ext cx="505200" cy="1485900"/>
          </a:xfrm>
          <a:prstGeom prst="bentConnector2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User與權限控管</a:t>
            </a: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2017-10-15T17:28:19Z</dcterms:created>
  <dc:creator>Weber</dc:creator>
</cp:coreProperties>
</file>